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6" r:id="rId4"/>
    <p:sldId id="259" r:id="rId5"/>
    <p:sldId id="272" r:id="rId6"/>
    <p:sldId id="261" r:id="rId7"/>
    <p:sldId id="271" r:id="rId8"/>
    <p:sldId id="264" r:id="rId9"/>
    <p:sldId id="265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31859C"/>
    <a:srgbClr val="77933C"/>
    <a:srgbClr val="C0504D"/>
    <a:srgbClr val="0000FF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10/21/2009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Vision of the Four Beasts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838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Lion</a:t>
            </a:r>
            <a:r>
              <a:rPr lang="en-US" sz="3200" dirty="0" smtClean="0"/>
              <a:t> ~ Babylon (605 - 539 BC)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3716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Bear</a:t>
            </a:r>
            <a:r>
              <a:rPr lang="en-US" sz="3200" dirty="0" smtClean="0"/>
              <a:t> ~ </a:t>
            </a:r>
            <a:r>
              <a:rPr lang="en-US" sz="3200" dirty="0" err="1" smtClean="0"/>
              <a:t>Medo</a:t>
            </a:r>
            <a:r>
              <a:rPr lang="en-US" sz="3200" dirty="0" smtClean="0"/>
              <a:t>-Persian (539 - 331 BC)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35178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Leopard</a:t>
            </a:r>
            <a:r>
              <a:rPr lang="en-US" sz="3200" dirty="0" smtClean="0"/>
              <a:t> ~ Greek (331 - 168 BC)</a:t>
            </a:r>
            <a:endParaRPr lang="en-US" sz="3200" dirty="0" smtClean="0">
              <a:latin typeface="Magneto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342382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Dreadful Beast </a:t>
            </a:r>
            <a:r>
              <a:rPr lang="en-US" sz="3200" dirty="0" smtClean="0"/>
              <a:t>~ Roman Empire (168 BC - AD 476)</a:t>
            </a:r>
            <a:endParaRPr lang="en-US" sz="3200" dirty="0" smtClean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Division of Alexander’s Empire</a:t>
            </a:r>
          </a:p>
        </p:txBody>
      </p:sp>
      <p:pic>
        <p:nvPicPr>
          <p:cNvPr id="9" name="Picture 8" descr="Greek empire.bmp"/>
          <p:cNvPicPr>
            <a:picLocks noChangeAspect="1"/>
          </p:cNvPicPr>
          <p:nvPr/>
        </p:nvPicPr>
        <p:blipFill>
          <a:blip r:embed="rId2" cstate="print"/>
          <a:srcRect l="3333" b="3400"/>
          <a:stretch>
            <a:fillRect/>
          </a:stretch>
        </p:blipFill>
        <p:spPr>
          <a:xfrm>
            <a:off x="457201" y="762000"/>
            <a:ext cx="6096000" cy="37038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Freeform 9"/>
          <p:cNvSpPr/>
          <p:nvPr/>
        </p:nvSpPr>
        <p:spPr>
          <a:xfrm>
            <a:off x="870857" y="1852023"/>
            <a:ext cx="844732" cy="505097"/>
          </a:xfrm>
          <a:custGeom>
            <a:avLst/>
            <a:gdLst>
              <a:gd name="connsiteX0" fmla="*/ 69669 w 844732"/>
              <a:gd name="connsiteY0" fmla="*/ 150948 h 505097"/>
              <a:gd name="connsiteX1" fmla="*/ 200297 w 844732"/>
              <a:gd name="connsiteY1" fmla="*/ 101600 h 505097"/>
              <a:gd name="connsiteX2" fmla="*/ 458652 w 844732"/>
              <a:gd name="connsiteY2" fmla="*/ 34834 h 505097"/>
              <a:gd name="connsiteX3" fmla="*/ 568960 w 844732"/>
              <a:gd name="connsiteY3" fmla="*/ 34834 h 505097"/>
              <a:gd name="connsiteX4" fmla="*/ 670560 w 844732"/>
              <a:gd name="connsiteY4" fmla="*/ 14514 h 505097"/>
              <a:gd name="connsiteX5" fmla="*/ 775063 w 844732"/>
              <a:gd name="connsiteY5" fmla="*/ 0 h 505097"/>
              <a:gd name="connsiteX6" fmla="*/ 844732 w 844732"/>
              <a:gd name="connsiteY6" fmla="*/ 26126 h 505097"/>
              <a:gd name="connsiteX7" fmla="*/ 795383 w 844732"/>
              <a:gd name="connsiteY7" fmla="*/ 89988 h 505097"/>
              <a:gd name="connsiteX8" fmla="*/ 772160 w 844732"/>
              <a:gd name="connsiteY8" fmla="*/ 127726 h 505097"/>
              <a:gd name="connsiteX9" fmla="*/ 766354 w 844732"/>
              <a:gd name="connsiteY9" fmla="*/ 156754 h 505097"/>
              <a:gd name="connsiteX10" fmla="*/ 740229 w 844732"/>
              <a:gd name="connsiteY10" fmla="*/ 162560 h 505097"/>
              <a:gd name="connsiteX11" fmla="*/ 711200 w 844732"/>
              <a:gd name="connsiteY11" fmla="*/ 182880 h 505097"/>
              <a:gd name="connsiteX12" fmla="*/ 693783 w 844732"/>
              <a:gd name="connsiteY12" fmla="*/ 217714 h 505097"/>
              <a:gd name="connsiteX13" fmla="*/ 687977 w 844732"/>
              <a:gd name="connsiteY13" fmla="*/ 229326 h 505097"/>
              <a:gd name="connsiteX14" fmla="*/ 670560 w 844732"/>
              <a:gd name="connsiteY14" fmla="*/ 229326 h 505097"/>
              <a:gd name="connsiteX15" fmla="*/ 658949 w 844732"/>
              <a:gd name="connsiteY15" fmla="*/ 252548 h 505097"/>
              <a:gd name="connsiteX16" fmla="*/ 658949 w 844732"/>
              <a:gd name="connsiteY16" fmla="*/ 252548 h 505097"/>
              <a:gd name="connsiteX17" fmla="*/ 336732 w 844732"/>
              <a:gd name="connsiteY17" fmla="*/ 354148 h 505097"/>
              <a:gd name="connsiteX18" fmla="*/ 307703 w 844732"/>
              <a:gd name="connsiteY18" fmla="*/ 406400 h 505097"/>
              <a:gd name="connsiteX19" fmla="*/ 287383 w 844732"/>
              <a:gd name="connsiteY19" fmla="*/ 420914 h 505097"/>
              <a:gd name="connsiteX20" fmla="*/ 261257 w 844732"/>
              <a:gd name="connsiteY20" fmla="*/ 397691 h 505097"/>
              <a:gd name="connsiteX21" fmla="*/ 246743 w 844732"/>
              <a:gd name="connsiteY21" fmla="*/ 365760 h 505097"/>
              <a:gd name="connsiteX22" fmla="*/ 246743 w 844732"/>
              <a:gd name="connsiteY22" fmla="*/ 365760 h 505097"/>
              <a:gd name="connsiteX23" fmla="*/ 214812 w 844732"/>
              <a:gd name="connsiteY23" fmla="*/ 397691 h 505097"/>
              <a:gd name="connsiteX24" fmla="*/ 211909 w 844732"/>
              <a:gd name="connsiteY24" fmla="*/ 444137 h 505097"/>
              <a:gd name="connsiteX25" fmla="*/ 214812 w 844732"/>
              <a:gd name="connsiteY25" fmla="*/ 478971 h 505097"/>
              <a:gd name="connsiteX26" fmla="*/ 46446 w 844732"/>
              <a:gd name="connsiteY26" fmla="*/ 505097 h 505097"/>
              <a:gd name="connsiteX27" fmla="*/ 46446 w 844732"/>
              <a:gd name="connsiteY27" fmla="*/ 476068 h 505097"/>
              <a:gd name="connsiteX28" fmla="*/ 29029 w 844732"/>
              <a:gd name="connsiteY28" fmla="*/ 441234 h 505097"/>
              <a:gd name="connsiteX29" fmla="*/ 29029 w 844732"/>
              <a:gd name="connsiteY29" fmla="*/ 412206 h 505097"/>
              <a:gd name="connsiteX30" fmla="*/ 23223 w 844732"/>
              <a:gd name="connsiteY30" fmla="*/ 374468 h 505097"/>
              <a:gd name="connsiteX31" fmla="*/ 23223 w 844732"/>
              <a:gd name="connsiteY31" fmla="*/ 336731 h 505097"/>
              <a:gd name="connsiteX32" fmla="*/ 0 w 844732"/>
              <a:gd name="connsiteY32" fmla="*/ 281577 h 505097"/>
              <a:gd name="connsiteX33" fmla="*/ 26126 w 844732"/>
              <a:gd name="connsiteY33" fmla="*/ 238034 h 505097"/>
              <a:gd name="connsiteX34" fmla="*/ 37737 w 844732"/>
              <a:gd name="connsiteY34" fmla="*/ 203200 h 505097"/>
              <a:gd name="connsiteX35" fmla="*/ 69669 w 844732"/>
              <a:gd name="connsiteY35" fmla="*/ 150948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4732" h="505097">
                <a:moveTo>
                  <a:pt x="69669" y="150948"/>
                </a:moveTo>
                <a:lnTo>
                  <a:pt x="200297" y="101600"/>
                </a:lnTo>
                <a:lnTo>
                  <a:pt x="458652" y="34834"/>
                </a:lnTo>
                <a:lnTo>
                  <a:pt x="568960" y="34834"/>
                </a:lnTo>
                <a:lnTo>
                  <a:pt x="670560" y="14514"/>
                </a:lnTo>
                <a:lnTo>
                  <a:pt x="775063" y="0"/>
                </a:lnTo>
                <a:lnTo>
                  <a:pt x="844732" y="26126"/>
                </a:lnTo>
                <a:lnTo>
                  <a:pt x="795383" y="89988"/>
                </a:lnTo>
                <a:lnTo>
                  <a:pt x="772160" y="127726"/>
                </a:lnTo>
                <a:lnTo>
                  <a:pt x="766354" y="156754"/>
                </a:lnTo>
                <a:lnTo>
                  <a:pt x="740229" y="162560"/>
                </a:lnTo>
                <a:lnTo>
                  <a:pt x="711200" y="182880"/>
                </a:lnTo>
                <a:lnTo>
                  <a:pt x="693783" y="217714"/>
                </a:lnTo>
                <a:lnTo>
                  <a:pt x="687977" y="229326"/>
                </a:lnTo>
                <a:lnTo>
                  <a:pt x="670560" y="229326"/>
                </a:lnTo>
                <a:lnTo>
                  <a:pt x="658949" y="252548"/>
                </a:lnTo>
                <a:lnTo>
                  <a:pt x="658949" y="252548"/>
                </a:lnTo>
                <a:lnTo>
                  <a:pt x="336732" y="354148"/>
                </a:lnTo>
                <a:lnTo>
                  <a:pt x="307703" y="406400"/>
                </a:lnTo>
                <a:lnTo>
                  <a:pt x="287383" y="420914"/>
                </a:lnTo>
                <a:lnTo>
                  <a:pt x="261257" y="397691"/>
                </a:lnTo>
                <a:lnTo>
                  <a:pt x="246743" y="365760"/>
                </a:lnTo>
                <a:lnTo>
                  <a:pt x="246743" y="365760"/>
                </a:lnTo>
                <a:lnTo>
                  <a:pt x="214812" y="397691"/>
                </a:lnTo>
                <a:lnTo>
                  <a:pt x="211909" y="444137"/>
                </a:lnTo>
                <a:lnTo>
                  <a:pt x="214812" y="478971"/>
                </a:lnTo>
                <a:lnTo>
                  <a:pt x="46446" y="505097"/>
                </a:lnTo>
                <a:lnTo>
                  <a:pt x="46446" y="476068"/>
                </a:lnTo>
                <a:lnTo>
                  <a:pt x="29029" y="441234"/>
                </a:lnTo>
                <a:lnTo>
                  <a:pt x="29029" y="412206"/>
                </a:lnTo>
                <a:lnTo>
                  <a:pt x="23223" y="374468"/>
                </a:lnTo>
                <a:lnTo>
                  <a:pt x="23223" y="336731"/>
                </a:lnTo>
                <a:lnTo>
                  <a:pt x="0" y="281577"/>
                </a:lnTo>
                <a:lnTo>
                  <a:pt x="26126" y="238034"/>
                </a:lnTo>
                <a:lnTo>
                  <a:pt x="37737" y="203200"/>
                </a:lnTo>
                <a:lnTo>
                  <a:pt x="69669" y="150948"/>
                </a:lnTo>
                <a:close/>
              </a:path>
            </a:pathLst>
          </a:custGeom>
          <a:solidFill>
            <a:srgbClr val="C0504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08594" y="2333897"/>
            <a:ext cx="298995" cy="330926"/>
          </a:xfrm>
          <a:custGeom>
            <a:avLst/>
            <a:gdLst>
              <a:gd name="connsiteX0" fmla="*/ 11612 w 298995"/>
              <a:gd name="connsiteY0" fmla="*/ 17417 h 330926"/>
              <a:gd name="connsiteX1" fmla="*/ 179977 w 298995"/>
              <a:gd name="connsiteY1" fmla="*/ 0 h 330926"/>
              <a:gd name="connsiteX2" fmla="*/ 179977 w 298995"/>
              <a:gd name="connsiteY2" fmla="*/ 0 h 330926"/>
              <a:gd name="connsiteX3" fmla="*/ 174172 w 298995"/>
              <a:gd name="connsiteY3" fmla="*/ 37737 h 330926"/>
              <a:gd name="connsiteX4" fmla="*/ 174172 w 298995"/>
              <a:gd name="connsiteY4" fmla="*/ 37737 h 330926"/>
              <a:gd name="connsiteX5" fmla="*/ 148046 w 298995"/>
              <a:gd name="connsiteY5" fmla="*/ 66766 h 330926"/>
              <a:gd name="connsiteX6" fmla="*/ 168366 w 298995"/>
              <a:gd name="connsiteY6" fmla="*/ 107406 h 330926"/>
              <a:gd name="connsiteX7" fmla="*/ 191589 w 298995"/>
              <a:gd name="connsiteY7" fmla="*/ 130629 h 330926"/>
              <a:gd name="connsiteX8" fmla="*/ 209006 w 298995"/>
              <a:gd name="connsiteY8" fmla="*/ 116114 h 330926"/>
              <a:gd name="connsiteX9" fmla="*/ 209006 w 298995"/>
              <a:gd name="connsiteY9" fmla="*/ 116114 h 330926"/>
              <a:gd name="connsiteX10" fmla="*/ 249646 w 298995"/>
              <a:gd name="connsiteY10" fmla="*/ 148046 h 330926"/>
              <a:gd name="connsiteX11" fmla="*/ 249646 w 298995"/>
              <a:gd name="connsiteY11" fmla="*/ 185783 h 330926"/>
              <a:gd name="connsiteX12" fmla="*/ 272869 w 298995"/>
              <a:gd name="connsiteY12" fmla="*/ 214812 h 330926"/>
              <a:gd name="connsiteX13" fmla="*/ 284480 w 298995"/>
              <a:gd name="connsiteY13" fmla="*/ 246743 h 330926"/>
              <a:gd name="connsiteX14" fmla="*/ 296092 w 298995"/>
              <a:gd name="connsiteY14" fmla="*/ 275772 h 330926"/>
              <a:gd name="connsiteX15" fmla="*/ 298995 w 298995"/>
              <a:gd name="connsiteY15" fmla="*/ 284480 h 330926"/>
              <a:gd name="connsiteX16" fmla="*/ 261257 w 298995"/>
              <a:gd name="connsiteY16" fmla="*/ 226423 h 330926"/>
              <a:gd name="connsiteX17" fmla="*/ 240937 w 298995"/>
              <a:gd name="connsiteY17" fmla="*/ 203200 h 330926"/>
              <a:gd name="connsiteX18" fmla="*/ 238035 w 298995"/>
              <a:gd name="connsiteY18" fmla="*/ 179977 h 330926"/>
              <a:gd name="connsiteX19" fmla="*/ 209006 w 298995"/>
              <a:gd name="connsiteY19" fmla="*/ 148046 h 330926"/>
              <a:gd name="connsiteX20" fmla="*/ 211909 w 298995"/>
              <a:gd name="connsiteY20" fmla="*/ 191589 h 330926"/>
              <a:gd name="connsiteX21" fmla="*/ 206103 w 298995"/>
              <a:gd name="connsiteY21" fmla="*/ 229326 h 330926"/>
              <a:gd name="connsiteX22" fmla="*/ 177075 w 298995"/>
              <a:gd name="connsiteY22" fmla="*/ 182880 h 330926"/>
              <a:gd name="connsiteX23" fmla="*/ 153852 w 298995"/>
              <a:gd name="connsiteY23" fmla="*/ 171269 h 330926"/>
              <a:gd name="connsiteX24" fmla="*/ 150949 w 298995"/>
              <a:gd name="connsiteY24" fmla="*/ 211909 h 330926"/>
              <a:gd name="connsiteX25" fmla="*/ 153852 w 298995"/>
              <a:gd name="connsiteY25" fmla="*/ 240937 h 330926"/>
              <a:gd name="connsiteX26" fmla="*/ 130629 w 298995"/>
              <a:gd name="connsiteY26" fmla="*/ 226423 h 330926"/>
              <a:gd name="connsiteX27" fmla="*/ 130629 w 298995"/>
              <a:gd name="connsiteY27" fmla="*/ 226423 h 330926"/>
              <a:gd name="connsiteX28" fmla="*/ 110309 w 298995"/>
              <a:gd name="connsiteY28" fmla="*/ 284480 h 330926"/>
              <a:gd name="connsiteX29" fmla="*/ 107406 w 298995"/>
              <a:gd name="connsiteY29" fmla="*/ 330926 h 330926"/>
              <a:gd name="connsiteX30" fmla="*/ 107406 w 298995"/>
              <a:gd name="connsiteY30" fmla="*/ 330926 h 330926"/>
              <a:gd name="connsiteX31" fmla="*/ 81280 w 298995"/>
              <a:gd name="connsiteY31" fmla="*/ 296092 h 330926"/>
              <a:gd name="connsiteX32" fmla="*/ 60960 w 298995"/>
              <a:gd name="connsiteY32" fmla="*/ 313509 h 330926"/>
              <a:gd name="connsiteX33" fmla="*/ 49349 w 298995"/>
              <a:gd name="connsiteY33" fmla="*/ 328023 h 330926"/>
              <a:gd name="connsiteX34" fmla="*/ 46446 w 298995"/>
              <a:gd name="connsiteY34" fmla="*/ 278674 h 330926"/>
              <a:gd name="connsiteX35" fmla="*/ 37737 w 298995"/>
              <a:gd name="connsiteY35" fmla="*/ 252549 h 330926"/>
              <a:gd name="connsiteX36" fmla="*/ 11612 w 298995"/>
              <a:gd name="connsiteY36" fmla="*/ 275772 h 330926"/>
              <a:gd name="connsiteX37" fmla="*/ 2903 w 298995"/>
              <a:gd name="connsiteY37" fmla="*/ 246743 h 330926"/>
              <a:gd name="connsiteX38" fmla="*/ 17417 w 298995"/>
              <a:gd name="connsiteY38" fmla="*/ 203200 h 330926"/>
              <a:gd name="connsiteX39" fmla="*/ 17417 w 298995"/>
              <a:gd name="connsiteY39" fmla="*/ 191589 h 330926"/>
              <a:gd name="connsiteX40" fmla="*/ 5806 w 298995"/>
              <a:gd name="connsiteY40" fmla="*/ 165463 h 330926"/>
              <a:gd name="connsiteX41" fmla="*/ 0 w 298995"/>
              <a:gd name="connsiteY41" fmla="*/ 136434 h 330926"/>
              <a:gd name="connsiteX42" fmla="*/ 17417 w 298995"/>
              <a:gd name="connsiteY42" fmla="*/ 113212 h 330926"/>
              <a:gd name="connsiteX43" fmla="*/ 17417 w 298995"/>
              <a:gd name="connsiteY43" fmla="*/ 113212 h 330926"/>
              <a:gd name="connsiteX44" fmla="*/ 46446 w 298995"/>
              <a:gd name="connsiteY44" fmla="*/ 113212 h 330926"/>
              <a:gd name="connsiteX45" fmla="*/ 46446 w 298995"/>
              <a:gd name="connsiteY45" fmla="*/ 113212 h 330926"/>
              <a:gd name="connsiteX46" fmla="*/ 98697 w 298995"/>
              <a:gd name="connsiteY46" fmla="*/ 142240 h 330926"/>
              <a:gd name="connsiteX47" fmla="*/ 113212 w 298995"/>
              <a:gd name="connsiteY47" fmla="*/ 150949 h 330926"/>
              <a:gd name="connsiteX48" fmla="*/ 133532 w 298995"/>
              <a:gd name="connsiteY48" fmla="*/ 162560 h 330926"/>
              <a:gd name="connsiteX49" fmla="*/ 150949 w 298995"/>
              <a:gd name="connsiteY49" fmla="*/ 165463 h 330926"/>
              <a:gd name="connsiteX50" fmla="*/ 130629 w 298995"/>
              <a:gd name="connsiteY50" fmla="*/ 130629 h 330926"/>
              <a:gd name="connsiteX51" fmla="*/ 92892 w 298995"/>
              <a:gd name="connsiteY51" fmla="*/ 119017 h 330926"/>
              <a:gd name="connsiteX52" fmla="*/ 31932 w 298995"/>
              <a:gd name="connsiteY52" fmla="*/ 87086 h 330926"/>
              <a:gd name="connsiteX53" fmla="*/ 11612 w 298995"/>
              <a:gd name="connsiteY53" fmla="*/ 78377 h 330926"/>
              <a:gd name="connsiteX54" fmla="*/ 11612 w 298995"/>
              <a:gd name="connsiteY54" fmla="*/ 17417 h 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8995" h="330926">
                <a:moveTo>
                  <a:pt x="11612" y="17417"/>
                </a:moveTo>
                <a:lnTo>
                  <a:pt x="179977" y="0"/>
                </a:lnTo>
                <a:lnTo>
                  <a:pt x="179977" y="0"/>
                </a:lnTo>
                <a:lnTo>
                  <a:pt x="174172" y="37737"/>
                </a:lnTo>
                <a:lnTo>
                  <a:pt x="174172" y="37737"/>
                </a:lnTo>
                <a:lnTo>
                  <a:pt x="148046" y="66766"/>
                </a:lnTo>
                <a:lnTo>
                  <a:pt x="168366" y="107406"/>
                </a:lnTo>
                <a:lnTo>
                  <a:pt x="191589" y="130629"/>
                </a:lnTo>
                <a:lnTo>
                  <a:pt x="209006" y="116114"/>
                </a:lnTo>
                <a:lnTo>
                  <a:pt x="209006" y="116114"/>
                </a:lnTo>
                <a:lnTo>
                  <a:pt x="249646" y="148046"/>
                </a:lnTo>
                <a:lnTo>
                  <a:pt x="249646" y="185783"/>
                </a:lnTo>
                <a:lnTo>
                  <a:pt x="272869" y="214812"/>
                </a:lnTo>
                <a:lnTo>
                  <a:pt x="284480" y="246743"/>
                </a:lnTo>
                <a:lnTo>
                  <a:pt x="296092" y="275772"/>
                </a:lnTo>
                <a:lnTo>
                  <a:pt x="298995" y="284480"/>
                </a:lnTo>
                <a:lnTo>
                  <a:pt x="261257" y="226423"/>
                </a:lnTo>
                <a:lnTo>
                  <a:pt x="240937" y="203200"/>
                </a:lnTo>
                <a:lnTo>
                  <a:pt x="238035" y="179977"/>
                </a:lnTo>
                <a:lnTo>
                  <a:pt x="209006" y="148046"/>
                </a:lnTo>
                <a:lnTo>
                  <a:pt x="211909" y="191589"/>
                </a:lnTo>
                <a:lnTo>
                  <a:pt x="206103" y="229326"/>
                </a:lnTo>
                <a:lnTo>
                  <a:pt x="177075" y="182880"/>
                </a:lnTo>
                <a:lnTo>
                  <a:pt x="153852" y="171269"/>
                </a:lnTo>
                <a:lnTo>
                  <a:pt x="150949" y="211909"/>
                </a:lnTo>
                <a:lnTo>
                  <a:pt x="153852" y="240937"/>
                </a:lnTo>
                <a:lnTo>
                  <a:pt x="130629" y="226423"/>
                </a:lnTo>
                <a:lnTo>
                  <a:pt x="130629" y="226423"/>
                </a:lnTo>
                <a:lnTo>
                  <a:pt x="110309" y="284480"/>
                </a:lnTo>
                <a:lnTo>
                  <a:pt x="107406" y="330926"/>
                </a:lnTo>
                <a:lnTo>
                  <a:pt x="107406" y="330926"/>
                </a:lnTo>
                <a:lnTo>
                  <a:pt x="81280" y="296092"/>
                </a:lnTo>
                <a:lnTo>
                  <a:pt x="60960" y="313509"/>
                </a:lnTo>
                <a:lnTo>
                  <a:pt x="49349" y="328023"/>
                </a:lnTo>
                <a:lnTo>
                  <a:pt x="46446" y="278674"/>
                </a:lnTo>
                <a:lnTo>
                  <a:pt x="37737" y="252549"/>
                </a:lnTo>
                <a:lnTo>
                  <a:pt x="11612" y="275772"/>
                </a:lnTo>
                <a:lnTo>
                  <a:pt x="2903" y="246743"/>
                </a:lnTo>
                <a:lnTo>
                  <a:pt x="17417" y="203200"/>
                </a:lnTo>
                <a:lnTo>
                  <a:pt x="17417" y="191589"/>
                </a:lnTo>
                <a:lnTo>
                  <a:pt x="5806" y="165463"/>
                </a:lnTo>
                <a:lnTo>
                  <a:pt x="0" y="136434"/>
                </a:lnTo>
                <a:lnTo>
                  <a:pt x="17417" y="113212"/>
                </a:lnTo>
                <a:lnTo>
                  <a:pt x="17417" y="113212"/>
                </a:lnTo>
                <a:lnTo>
                  <a:pt x="46446" y="113212"/>
                </a:lnTo>
                <a:lnTo>
                  <a:pt x="46446" y="113212"/>
                </a:lnTo>
                <a:lnTo>
                  <a:pt x="98697" y="142240"/>
                </a:lnTo>
                <a:lnTo>
                  <a:pt x="113212" y="150949"/>
                </a:lnTo>
                <a:lnTo>
                  <a:pt x="133532" y="162560"/>
                </a:lnTo>
                <a:lnTo>
                  <a:pt x="150949" y="165463"/>
                </a:lnTo>
                <a:lnTo>
                  <a:pt x="130629" y="130629"/>
                </a:lnTo>
                <a:lnTo>
                  <a:pt x="92892" y="119017"/>
                </a:lnTo>
                <a:lnTo>
                  <a:pt x="31932" y="87086"/>
                </a:lnTo>
                <a:lnTo>
                  <a:pt x="11612" y="78377"/>
                </a:lnTo>
                <a:lnTo>
                  <a:pt x="11612" y="17417"/>
                </a:lnTo>
                <a:close/>
              </a:path>
            </a:pathLst>
          </a:custGeom>
          <a:solidFill>
            <a:srgbClr val="77933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198880" y="2107474"/>
            <a:ext cx="444137" cy="220617"/>
          </a:xfrm>
          <a:custGeom>
            <a:avLst/>
            <a:gdLst>
              <a:gd name="connsiteX0" fmla="*/ 0 w 444137"/>
              <a:gd name="connsiteY0" fmla="*/ 104503 h 220617"/>
              <a:gd name="connsiteX1" fmla="*/ 95794 w 444137"/>
              <a:gd name="connsiteY1" fmla="*/ 72572 h 220617"/>
              <a:gd name="connsiteX2" fmla="*/ 168366 w 444137"/>
              <a:gd name="connsiteY2" fmla="*/ 43543 h 220617"/>
              <a:gd name="connsiteX3" fmla="*/ 275771 w 444137"/>
              <a:gd name="connsiteY3" fmla="*/ 17417 h 220617"/>
              <a:gd name="connsiteX4" fmla="*/ 313509 w 444137"/>
              <a:gd name="connsiteY4" fmla="*/ 0 h 220617"/>
              <a:gd name="connsiteX5" fmla="*/ 325120 w 444137"/>
              <a:gd name="connsiteY5" fmla="*/ 2903 h 220617"/>
              <a:gd name="connsiteX6" fmla="*/ 345440 w 444137"/>
              <a:gd name="connsiteY6" fmla="*/ 43543 h 220617"/>
              <a:gd name="connsiteX7" fmla="*/ 345440 w 444137"/>
              <a:gd name="connsiteY7" fmla="*/ 92892 h 220617"/>
              <a:gd name="connsiteX8" fmla="*/ 345440 w 444137"/>
              <a:gd name="connsiteY8" fmla="*/ 92892 h 220617"/>
              <a:gd name="connsiteX9" fmla="*/ 380274 w 444137"/>
              <a:gd name="connsiteY9" fmla="*/ 148046 h 220617"/>
              <a:gd name="connsiteX10" fmla="*/ 415109 w 444137"/>
              <a:gd name="connsiteY10" fmla="*/ 171269 h 220617"/>
              <a:gd name="connsiteX11" fmla="*/ 444137 w 444137"/>
              <a:gd name="connsiteY11" fmla="*/ 191589 h 220617"/>
              <a:gd name="connsiteX12" fmla="*/ 441234 w 444137"/>
              <a:gd name="connsiteY12" fmla="*/ 220617 h 220617"/>
              <a:gd name="connsiteX13" fmla="*/ 441234 w 444137"/>
              <a:gd name="connsiteY13" fmla="*/ 220617 h 220617"/>
              <a:gd name="connsiteX14" fmla="*/ 365760 w 444137"/>
              <a:gd name="connsiteY14" fmla="*/ 191589 h 220617"/>
              <a:gd name="connsiteX15" fmla="*/ 307703 w 444137"/>
              <a:gd name="connsiteY15" fmla="*/ 185783 h 220617"/>
              <a:gd name="connsiteX16" fmla="*/ 272869 w 444137"/>
              <a:gd name="connsiteY16" fmla="*/ 182880 h 220617"/>
              <a:gd name="connsiteX17" fmla="*/ 240937 w 444137"/>
              <a:gd name="connsiteY17" fmla="*/ 200297 h 220617"/>
              <a:gd name="connsiteX18" fmla="*/ 226423 w 444137"/>
              <a:gd name="connsiteY18" fmla="*/ 211909 h 220617"/>
              <a:gd name="connsiteX19" fmla="*/ 206103 w 444137"/>
              <a:gd name="connsiteY19" fmla="*/ 188686 h 220617"/>
              <a:gd name="connsiteX20" fmla="*/ 177074 w 444137"/>
              <a:gd name="connsiteY20" fmla="*/ 188686 h 220617"/>
              <a:gd name="connsiteX21" fmla="*/ 177074 w 444137"/>
              <a:gd name="connsiteY21" fmla="*/ 188686 h 220617"/>
              <a:gd name="connsiteX22" fmla="*/ 156754 w 444137"/>
              <a:gd name="connsiteY22" fmla="*/ 168366 h 220617"/>
              <a:gd name="connsiteX23" fmla="*/ 101600 w 444137"/>
              <a:gd name="connsiteY23" fmla="*/ 142240 h 220617"/>
              <a:gd name="connsiteX24" fmla="*/ 60960 w 444137"/>
              <a:gd name="connsiteY24" fmla="*/ 113212 h 220617"/>
              <a:gd name="connsiteX25" fmla="*/ 46446 w 444137"/>
              <a:gd name="connsiteY25" fmla="*/ 130629 h 220617"/>
              <a:gd name="connsiteX26" fmla="*/ 0 w 444137"/>
              <a:gd name="connsiteY26" fmla="*/ 104503 h 22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137" h="220617">
                <a:moveTo>
                  <a:pt x="0" y="104503"/>
                </a:moveTo>
                <a:lnTo>
                  <a:pt x="95794" y="72572"/>
                </a:lnTo>
                <a:lnTo>
                  <a:pt x="168366" y="43543"/>
                </a:lnTo>
                <a:lnTo>
                  <a:pt x="275771" y="17417"/>
                </a:lnTo>
                <a:lnTo>
                  <a:pt x="313509" y="0"/>
                </a:lnTo>
                <a:lnTo>
                  <a:pt x="325120" y="2903"/>
                </a:lnTo>
                <a:lnTo>
                  <a:pt x="345440" y="43543"/>
                </a:lnTo>
                <a:lnTo>
                  <a:pt x="345440" y="92892"/>
                </a:lnTo>
                <a:lnTo>
                  <a:pt x="345440" y="92892"/>
                </a:lnTo>
                <a:lnTo>
                  <a:pt x="380274" y="148046"/>
                </a:lnTo>
                <a:lnTo>
                  <a:pt x="415109" y="171269"/>
                </a:lnTo>
                <a:lnTo>
                  <a:pt x="444137" y="191589"/>
                </a:lnTo>
                <a:lnTo>
                  <a:pt x="441234" y="220617"/>
                </a:lnTo>
                <a:lnTo>
                  <a:pt x="441234" y="220617"/>
                </a:lnTo>
                <a:lnTo>
                  <a:pt x="365760" y="191589"/>
                </a:lnTo>
                <a:lnTo>
                  <a:pt x="307703" y="185783"/>
                </a:lnTo>
                <a:lnTo>
                  <a:pt x="272869" y="182880"/>
                </a:lnTo>
                <a:lnTo>
                  <a:pt x="240937" y="200297"/>
                </a:lnTo>
                <a:lnTo>
                  <a:pt x="226423" y="211909"/>
                </a:lnTo>
                <a:lnTo>
                  <a:pt x="206103" y="188686"/>
                </a:lnTo>
                <a:lnTo>
                  <a:pt x="177074" y="188686"/>
                </a:lnTo>
                <a:lnTo>
                  <a:pt x="177074" y="188686"/>
                </a:lnTo>
                <a:lnTo>
                  <a:pt x="156754" y="168366"/>
                </a:lnTo>
                <a:lnTo>
                  <a:pt x="101600" y="142240"/>
                </a:lnTo>
                <a:lnTo>
                  <a:pt x="60960" y="113212"/>
                </a:lnTo>
                <a:lnTo>
                  <a:pt x="46446" y="130629"/>
                </a:lnTo>
                <a:lnTo>
                  <a:pt x="0" y="104503"/>
                </a:lnTo>
                <a:close/>
              </a:path>
            </a:pathLst>
          </a:custGeom>
          <a:solidFill>
            <a:srgbClr val="77933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82460" y="2271623"/>
            <a:ext cx="4572000" cy="1995577"/>
          </a:xfrm>
          <a:custGeom>
            <a:avLst/>
            <a:gdLst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885646 w 4572000"/>
              <a:gd name="connsiteY115" fmla="*/ 724619 h 1995577"/>
              <a:gd name="connsiteX116" fmla="*/ 822385 w 4572000"/>
              <a:gd name="connsiteY116" fmla="*/ 71311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885646 w 4572000"/>
              <a:gd name="connsiteY115" fmla="*/ 724619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8511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971910 w 4572000"/>
              <a:gd name="connsiteY114" fmla="*/ 787879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1086929 w 4572000"/>
              <a:gd name="connsiteY113" fmla="*/ 885645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178944 w 4572000"/>
              <a:gd name="connsiteY112" fmla="*/ 971909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  <a:gd name="connsiteX0" fmla="*/ 40257 w 4572000"/>
              <a:gd name="connsiteY0" fmla="*/ 149524 h 1995577"/>
              <a:gd name="connsiteX1" fmla="*/ 69012 w 4572000"/>
              <a:gd name="connsiteY1" fmla="*/ 74762 h 1995577"/>
              <a:gd name="connsiteX2" fmla="*/ 115019 w 4572000"/>
              <a:gd name="connsiteY2" fmla="*/ 57509 h 1995577"/>
              <a:gd name="connsiteX3" fmla="*/ 161027 w 4572000"/>
              <a:gd name="connsiteY3" fmla="*/ 51758 h 1995577"/>
              <a:gd name="connsiteX4" fmla="*/ 212785 w 4572000"/>
              <a:gd name="connsiteY4" fmla="*/ 92015 h 1995577"/>
              <a:gd name="connsiteX5" fmla="*/ 293298 w 4572000"/>
              <a:gd name="connsiteY5" fmla="*/ 109268 h 1995577"/>
              <a:gd name="connsiteX6" fmla="*/ 327804 w 4572000"/>
              <a:gd name="connsiteY6" fmla="*/ 63260 h 1995577"/>
              <a:gd name="connsiteX7" fmla="*/ 327804 w 4572000"/>
              <a:gd name="connsiteY7" fmla="*/ 63260 h 1995577"/>
              <a:gd name="connsiteX8" fmla="*/ 448574 w 4572000"/>
              <a:gd name="connsiteY8" fmla="*/ 51758 h 1995577"/>
              <a:gd name="connsiteX9" fmla="*/ 517585 w 4572000"/>
              <a:gd name="connsiteY9" fmla="*/ 57509 h 1995577"/>
              <a:gd name="connsiteX10" fmla="*/ 603849 w 4572000"/>
              <a:gd name="connsiteY10" fmla="*/ 0 h 1995577"/>
              <a:gd name="connsiteX11" fmla="*/ 707366 w 4572000"/>
              <a:gd name="connsiteY11" fmla="*/ 0 h 1995577"/>
              <a:gd name="connsiteX12" fmla="*/ 810883 w 4572000"/>
              <a:gd name="connsiteY12" fmla="*/ 34505 h 1995577"/>
              <a:gd name="connsiteX13" fmla="*/ 897148 w 4572000"/>
              <a:gd name="connsiteY13" fmla="*/ 109268 h 1995577"/>
              <a:gd name="connsiteX14" fmla="*/ 966159 w 4572000"/>
              <a:gd name="connsiteY14" fmla="*/ 120769 h 1995577"/>
              <a:gd name="connsiteX15" fmla="*/ 1029419 w 4572000"/>
              <a:gd name="connsiteY15" fmla="*/ 184030 h 1995577"/>
              <a:gd name="connsiteX16" fmla="*/ 1109932 w 4572000"/>
              <a:gd name="connsiteY16" fmla="*/ 201283 h 1995577"/>
              <a:gd name="connsiteX17" fmla="*/ 1150189 w 4572000"/>
              <a:gd name="connsiteY17" fmla="*/ 184030 h 1995577"/>
              <a:gd name="connsiteX18" fmla="*/ 1213449 w 4572000"/>
              <a:gd name="connsiteY18" fmla="*/ 207034 h 1995577"/>
              <a:gd name="connsiteX19" fmla="*/ 1299714 w 4572000"/>
              <a:gd name="connsiteY19" fmla="*/ 184030 h 1995577"/>
              <a:gd name="connsiteX20" fmla="*/ 1357223 w 4572000"/>
              <a:gd name="connsiteY20" fmla="*/ 143773 h 1995577"/>
              <a:gd name="connsiteX21" fmla="*/ 1431985 w 4572000"/>
              <a:gd name="connsiteY21" fmla="*/ 132271 h 1995577"/>
              <a:gd name="connsiteX22" fmla="*/ 1598763 w 4572000"/>
              <a:gd name="connsiteY22" fmla="*/ 149524 h 1995577"/>
              <a:gd name="connsiteX23" fmla="*/ 1788544 w 4572000"/>
              <a:gd name="connsiteY23" fmla="*/ 195532 h 1995577"/>
              <a:gd name="connsiteX24" fmla="*/ 1926566 w 4572000"/>
              <a:gd name="connsiteY24" fmla="*/ 270294 h 1995577"/>
              <a:gd name="connsiteX25" fmla="*/ 2053087 w 4572000"/>
              <a:gd name="connsiteY25" fmla="*/ 333554 h 1995577"/>
              <a:gd name="connsiteX26" fmla="*/ 2058838 w 4572000"/>
              <a:gd name="connsiteY26" fmla="*/ 356558 h 1995577"/>
              <a:gd name="connsiteX27" fmla="*/ 2047336 w 4572000"/>
              <a:gd name="connsiteY27" fmla="*/ 414068 h 1995577"/>
              <a:gd name="connsiteX28" fmla="*/ 2035834 w 4572000"/>
              <a:gd name="connsiteY28" fmla="*/ 454324 h 1995577"/>
              <a:gd name="connsiteX29" fmla="*/ 2001329 w 4572000"/>
              <a:gd name="connsiteY29" fmla="*/ 477328 h 1995577"/>
              <a:gd name="connsiteX30" fmla="*/ 1989827 w 4572000"/>
              <a:gd name="connsiteY30" fmla="*/ 529086 h 1995577"/>
              <a:gd name="connsiteX31" fmla="*/ 1989827 w 4572000"/>
              <a:gd name="connsiteY31" fmla="*/ 615351 h 1995577"/>
              <a:gd name="connsiteX32" fmla="*/ 2012831 w 4572000"/>
              <a:gd name="connsiteY32" fmla="*/ 667109 h 1995577"/>
              <a:gd name="connsiteX33" fmla="*/ 2070340 w 4572000"/>
              <a:gd name="connsiteY33" fmla="*/ 672860 h 1995577"/>
              <a:gd name="connsiteX34" fmla="*/ 2122098 w 4572000"/>
              <a:gd name="connsiteY34" fmla="*/ 678611 h 1995577"/>
              <a:gd name="connsiteX35" fmla="*/ 2168106 w 4572000"/>
              <a:gd name="connsiteY35" fmla="*/ 747622 h 1995577"/>
              <a:gd name="connsiteX36" fmla="*/ 2248619 w 4572000"/>
              <a:gd name="connsiteY36" fmla="*/ 764875 h 1995577"/>
              <a:gd name="connsiteX37" fmla="*/ 2306129 w 4572000"/>
              <a:gd name="connsiteY37" fmla="*/ 764875 h 1995577"/>
              <a:gd name="connsiteX38" fmla="*/ 2346385 w 4572000"/>
              <a:gd name="connsiteY38" fmla="*/ 730369 h 1995577"/>
              <a:gd name="connsiteX39" fmla="*/ 2398144 w 4572000"/>
              <a:gd name="connsiteY39" fmla="*/ 730369 h 1995577"/>
              <a:gd name="connsiteX40" fmla="*/ 2455653 w 4572000"/>
              <a:gd name="connsiteY40" fmla="*/ 741871 h 1995577"/>
              <a:gd name="connsiteX41" fmla="*/ 2536166 w 4572000"/>
              <a:gd name="connsiteY41" fmla="*/ 638354 h 1995577"/>
              <a:gd name="connsiteX42" fmla="*/ 2639683 w 4572000"/>
              <a:gd name="connsiteY42" fmla="*/ 621102 h 1995577"/>
              <a:gd name="connsiteX43" fmla="*/ 2766204 w 4572000"/>
              <a:gd name="connsiteY43" fmla="*/ 626852 h 1995577"/>
              <a:gd name="connsiteX44" fmla="*/ 2858219 w 4572000"/>
              <a:gd name="connsiteY44" fmla="*/ 684362 h 1995577"/>
              <a:gd name="connsiteX45" fmla="*/ 2927231 w 4572000"/>
              <a:gd name="connsiteY45" fmla="*/ 626852 h 1995577"/>
              <a:gd name="connsiteX46" fmla="*/ 3007744 w 4572000"/>
              <a:gd name="connsiteY46" fmla="*/ 517585 h 1995577"/>
              <a:gd name="connsiteX47" fmla="*/ 3134265 w 4572000"/>
              <a:gd name="connsiteY47" fmla="*/ 379562 h 1995577"/>
              <a:gd name="connsiteX48" fmla="*/ 3237782 w 4572000"/>
              <a:gd name="connsiteY48" fmla="*/ 333554 h 1995577"/>
              <a:gd name="connsiteX49" fmla="*/ 3306793 w 4572000"/>
              <a:gd name="connsiteY49" fmla="*/ 195532 h 1995577"/>
              <a:gd name="connsiteX50" fmla="*/ 3444815 w 4572000"/>
              <a:gd name="connsiteY50" fmla="*/ 195532 h 1995577"/>
              <a:gd name="connsiteX51" fmla="*/ 3623095 w 4572000"/>
              <a:gd name="connsiteY51" fmla="*/ 166777 h 1995577"/>
              <a:gd name="connsiteX52" fmla="*/ 3766868 w 4572000"/>
              <a:gd name="connsiteY52" fmla="*/ 103517 h 1995577"/>
              <a:gd name="connsiteX53" fmla="*/ 3841631 w 4572000"/>
              <a:gd name="connsiteY53" fmla="*/ 51758 h 1995577"/>
              <a:gd name="connsiteX54" fmla="*/ 3956649 w 4572000"/>
              <a:gd name="connsiteY54" fmla="*/ 5751 h 1995577"/>
              <a:gd name="connsiteX55" fmla="*/ 4019910 w 4572000"/>
              <a:gd name="connsiteY55" fmla="*/ 92015 h 1995577"/>
              <a:gd name="connsiteX56" fmla="*/ 3945148 w 4572000"/>
              <a:gd name="connsiteY56" fmla="*/ 212785 h 1995577"/>
              <a:gd name="connsiteX57" fmla="*/ 3870385 w 4572000"/>
              <a:gd name="connsiteY57" fmla="*/ 299049 h 1995577"/>
              <a:gd name="connsiteX58" fmla="*/ 3956649 w 4572000"/>
              <a:gd name="connsiteY58" fmla="*/ 414068 h 1995577"/>
              <a:gd name="connsiteX59" fmla="*/ 3962400 w 4572000"/>
              <a:gd name="connsiteY59" fmla="*/ 506083 h 1995577"/>
              <a:gd name="connsiteX60" fmla="*/ 3899140 w 4572000"/>
              <a:gd name="connsiteY60" fmla="*/ 592347 h 1995577"/>
              <a:gd name="connsiteX61" fmla="*/ 3916393 w 4572000"/>
              <a:gd name="connsiteY61" fmla="*/ 701615 h 1995577"/>
              <a:gd name="connsiteX62" fmla="*/ 4008408 w 4572000"/>
              <a:gd name="connsiteY62" fmla="*/ 713117 h 1995577"/>
              <a:gd name="connsiteX63" fmla="*/ 4094672 w 4572000"/>
              <a:gd name="connsiteY63" fmla="*/ 667109 h 1995577"/>
              <a:gd name="connsiteX64" fmla="*/ 4180936 w 4572000"/>
              <a:gd name="connsiteY64" fmla="*/ 718868 h 1995577"/>
              <a:gd name="connsiteX65" fmla="*/ 4221193 w 4572000"/>
              <a:gd name="connsiteY65" fmla="*/ 747622 h 1995577"/>
              <a:gd name="connsiteX66" fmla="*/ 4301706 w 4572000"/>
              <a:gd name="connsiteY66" fmla="*/ 839637 h 1995577"/>
              <a:gd name="connsiteX67" fmla="*/ 4405223 w 4572000"/>
              <a:gd name="connsiteY67" fmla="*/ 862641 h 1995577"/>
              <a:gd name="connsiteX68" fmla="*/ 4491487 w 4572000"/>
              <a:gd name="connsiteY68" fmla="*/ 925902 h 1995577"/>
              <a:gd name="connsiteX69" fmla="*/ 4560498 w 4572000"/>
              <a:gd name="connsiteY69" fmla="*/ 1000664 h 1995577"/>
              <a:gd name="connsiteX70" fmla="*/ 4572000 w 4572000"/>
              <a:gd name="connsiteY70" fmla="*/ 1058173 h 1995577"/>
              <a:gd name="connsiteX71" fmla="*/ 4566249 w 4572000"/>
              <a:gd name="connsiteY71" fmla="*/ 1069675 h 1995577"/>
              <a:gd name="connsiteX72" fmla="*/ 4445480 w 4572000"/>
              <a:gd name="connsiteY72" fmla="*/ 1201947 h 1995577"/>
              <a:gd name="connsiteX73" fmla="*/ 4186687 w 4572000"/>
              <a:gd name="connsiteY73" fmla="*/ 1472241 h 1995577"/>
              <a:gd name="connsiteX74" fmla="*/ 4060166 w 4572000"/>
              <a:gd name="connsiteY74" fmla="*/ 1472241 h 1995577"/>
              <a:gd name="connsiteX75" fmla="*/ 3985404 w 4572000"/>
              <a:gd name="connsiteY75" fmla="*/ 1598762 h 1995577"/>
              <a:gd name="connsiteX76" fmla="*/ 3950898 w 4572000"/>
              <a:gd name="connsiteY76" fmla="*/ 1690777 h 1995577"/>
              <a:gd name="connsiteX77" fmla="*/ 3956649 w 4572000"/>
              <a:gd name="connsiteY77" fmla="*/ 1794294 h 1995577"/>
              <a:gd name="connsiteX78" fmla="*/ 3962400 w 4572000"/>
              <a:gd name="connsiteY78" fmla="*/ 1886309 h 1995577"/>
              <a:gd name="connsiteX79" fmla="*/ 3899140 w 4572000"/>
              <a:gd name="connsiteY79" fmla="*/ 1926566 h 1995577"/>
              <a:gd name="connsiteX80" fmla="*/ 3847382 w 4572000"/>
              <a:gd name="connsiteY80" fmla="*/ 1943819 h 1995577"/>
              <a:gd name="connsiteX81" fmla="*/ 3847382 w 4572000"/>
              <a:gd name="connsiteY81" fmla="*/ 1943819 h 1995577"/>
              <a:gd name="connsiteX82" fmla="*/ 3772619 w 4572000"/>
              <a:gd name="connsiteY82" fmla="*/ 1892060 h 1995577"/>
              <a:gd name="connsiteX83" fmla="*/ 3772619 w 4572000"/>
              <a:gd name="connsiteY83" fmla="*/ 1892060 h 1995577"/>
              <a:gd name="connsiteX84" fmla="*/ 3577087 w 4572000"/>
              <a:gd name="connsiteY84" fmla="*/ 1920815 h 1995577"/>
              <a:gd name="connsiteX85" fmla="*/ 3421812 w 4572000"/>
              <a:gd name="connsiteY85" fmla="*/ 1966822 h 1995577"/>
              <a:gd name="connsiteX86" fmla="*/ 3255034 w 4572000"/>
              <a:gd name="connsiteY86" fmla="*/ 1995577 h 1995577"/>
              <a:gd name="connsiteX87" fmla="*/ 3099759 w 4572000"/>
              <a:gd name="connsiteY87" fmla="*/ 1978324 h 1995577"/>
              <a:gd name="connsiteX88" fmla="*/ 2898476 w 4572000"/>
              <a:gd name="connsiteY88" fmla="*/ 1961071 h 1995577"/>
              <a:gd name="connsiteX89" fmla="*/ 2898476 w 4572000"/>
              <a:gd name="connsiteY89" fmla="*/ 1961071 h 1995577"/>
              <a:gd name="connsiteX90" fmla="*/ 2863970 w 4572000"/>
              <a:gd name="connsiteY90" fmla="*/ 1989826 h 1995577"/>
              <a:gd name="connsiteX91" fmla="*/ 2835215 w 4572000"/>
              <a:gd name="connsiteY91" fmla="*/ 1943819 h 1995577"/>
              <a:gd name="connsiteX92" fmla="*/ 2823714 w 4572000"/>
              <a:gd name="connsiteY92" fmla="*/ 1846052 h 1995577"/>
              <a:gd name="connsiteX93" fmla="*/ 2789208 w 4572000"/>
              <a:gd name="connsiteY93" fmla="*/ 1817298 h 1995577"/>
              <a:gd name="connsiteX94" fmla="*/ 2702944 w 4572000"/>
              <a:gd name="connsiteY94" fmla="*/ 1880558 h 1995577"/>
              <a:gd name="connsiteX95" fmla="*/ 2645434 w 4572000"/>
              <a:gd name="connsiteY95" fmla="*/ 1903562 h 1995577"/>
              <a:gd name="connsiteX96" fmla="*/ 2547668 w 4572000"/>
              <a:gd name="connsiteY96" fmla="*/ 1909313 h 1995577"/>
              <a:gd name="connsiteX97" fmla="*/ 2472906 w 4572000"/>
              <a:gd name="connsiteY97" fmla="*/ 1886309 h 1995577"/>
              <a:gd name="connsiteX98" fmla="*/ 2369389 w 4572000"/>
              <a:gd name="connsiteY98" fmla="*/ 1846052 h 1995577"/>
              <a:gd name="connsiteX99" fmla="*/ 2329132 w 4572000"/>
              <a:gd name="connsiteY99" fmla="*/ 1794294 h 1995577"/>
              <a:gd name="connsiteX100" fmla="*/ 2254370 w 4572000"/>
              <a:gd name="connsiteY100" fmla="*/ 1765539 h 1995577"/>
              <a:gd name="connsiteX101" fmla="*/ 2185359 w 4572000"/>
              <a:gd name="connsiteY101" fmla="*/ 1656271 h 1995577"/>
              <a:gd name="connsiteX102" fmla="*/ 2127849 w 4572000"/>
              <a:gd name="connsiteY102" fmla="*/ 1587260 h 1995577"/>
              <a:gd name="connsiteX103" fmla="*/ 2081842 w 4572000"/>
              <a:gd name="connsiteY103" fmla="*/ 1552754 h 1995577"/>
              <a:gd name="connsiteX104" fmla="*/ 2012831 w 4572000"/>
              <a:gd name="connsiteY104" fmla="*/ 1529751 h 1995577"/>
              <a:gd name="connsiteX105" fmla="*/ 1949570 w 4572000"/>
              <a:gd name="connsiteY105" fmla="*/ 1575758 h 1995577"/>
              <a:gd name="connsiteX106" fmla="*/ 1915065 w 4572000"/>
              <a:gd name="connsiteY106" fmla="*/ 1575758 h 1995577"/>
              <a:gd name="connsiteX107" fmla="*/ 1834551 w 4572000"/>
              <a:gd name="connsiteY107" fmla="*/ 1535502 h 1995577"/>
              <a:gd name="connsiteX108" fmla="*/ 1662023 w 4572000"/>
              <a:gd name="connsiteY108" fmla="*/ 1420483 h 1995577"/>
              <a:gd name="connsiteX109" fmla="*/ 1506748 w 4572000"/>
              <a:gd name="connsiteY109" fmla="*/ 1299713 h 1995577"/>
              <a:gd name="connsiteX110" fmla="*/ 1431985 w 4572000"/>
              <a:gd name="connsiteY110" fmla="*/ 1184694 h 1995577"/>
              <a:gd name="connsiteX111" fmla="*/ 1311215 w 4572000"/>
              <a:gd name="connsiteY111" fmla="*/ 1063924 h 1995577"/>
              <a:gd name="connsiteX112" fmla="*/ 1232140 w 4572000"/>
              <a:gd name="connsiteY112" fmla="*/ 1081177 h 1995577"/>
              <a:gd name="connsiteX113" fmla="*/ 927340 w 4572000"/>
              <a:gd name="connsiteY113" fmla="*/ 1081177 h 1995577"/>
              <a:gd name="connsiteX114" fmla="*/ 774940 w 4572000"/>
              <a:gd name="connsiteY114" fmla="*/ 928777 h 1995577"/>
              <a:gd name="connsiteX115" fmla="*/ 774940 w 4572000"/>
              <a:gd name="connsiteY115" fmla="*/ 776377 h 1995577"/>
              <a:gd name="connsiteX116" fmla="*/ 774940 w 4572000"/>
              <a:gd name="connsiteY116" fmla="*/ 700177 h 1995577"/>
              <a:gd name="connsiteX117" fmla="*/ 833887 w 4572000"/>
              <a:gd name="connsiteY117" fmla="*/ 672860 h 1995577"/>
              <a:gd name="connsiteX118" fmla="*/ 816634 w 4572000"/>
              <a:gd name="connsiteY118" fmla="*/ 621102 h 1995577"/>
              <a:gd name="connsiteX119" fmla="*/ 776378 w 4572000"/>
              <a:gd name="connsiteY119" fmla="*/ 644105 h 1995577"/>
              <a:gd name="connsiteX120" fmla="*/ 690114 w 4572000"/>
              <a:gd name="connsiteY120" fmla="*/ 603849 h 1995577"/>
              <a:gd name="connsiteX121" fmla="*/ 649857 w 4572000"/>
              <a:gd name="connsiteY121" fmla="*/ 621102 h 1995577"/>
              <a:gd name="connsiteX122" fmla="*/ 609600 w 4572000"/>
              <a:gd name="connsiteY122" fmla="*/ 667109 h 1995577"/>
              <a:gd name="connsiteX123" fmla="*/ 552091 w 4572000"/>
              <a:gd name="connsiteY123" fmla="*/ 690113 h 1995577"/>
              <a:gd name="connsiteX124" fmla="*/ 500332 w 4572000"/>
              <a:gd name="connsiteY124" fmla="*/ 667109 h 1995577"/>
              <a:gd name="connsiteX125" fmla="*/ 460076 w 4572000"/>
              <a:gd name="connsiteY125" fmla="*/ 615351 h 1995577"/>
              <a:gd name="connsiteX126" fmla="*/ 425570 w 4572000"/>
              <a:gd name="connsiteY126" fmla="*/ 569343 h 1995577"/>
              <a:gd name="connsiteX127" fmla="*/ 356559 w 4572000"/>
              <a:gd name="connsiteY127" fmla="*/ 546339 h 1995577"/>
              <a:gd name="connsiteX128" fmla="*/ 333555 w 4572000"/>
              <a:gd name="connsiteY128" fmla="*/ 540588 h 1995577"/>
              <a:gd name="connsiteX129" fmla="*/ 299049 w 4572000"/>
              <a:gd name="connsiteY129" fmla="*/ 603849 h 1995577"/>
              <a:gd name="connsiteX130" fmla="*/ 247291 w 4572000"/>
              <a:gd name="connsiteY130" fmla="*/ 609600 h 1995577"/>
              <a:gd name="connsiteX131" fmla="*/ 201283 w 4572000"/>
              <a:gd name="connsiteY131" fmla="*/ 563592 h 1995577"/>
              <a:gd name="connsiteX132" fmla="*/ 195532 w 4572000"/>
              <a:gd name="connsiteY132" fmla="*/ 506083 h 1995577"/>
              <a:gd name="connsiteX133" fmla="*/ 143774 w 4572000"/>
              <a:gd name="connsiteY133" fmla="*/ 465826 h 1995577"/>
              <a:gd name="connsiteX134" fmla="*/ 109268 w 4572000"/>
              <a:gd name="connsiteY134" fmla="*/ 431320 h 1995577"/>
              <a:gd name="connsiteX135" fmla="*/ 80514 w 4572000"/>
              <a:gd name="connsiteY135" fmla="*/ 408317 h 1995577"/>
              <a:gd name="connsiteX136" fmla="*/ 80514 w 4572000"/>
              <a:gd name="connsiteY136" fmla="*/ 356558 h 1995577"/>
              <a:gd name="connsiteX137" fmla="*/ 86265 w 4572000"/>
              <a:gd name="connsiteY137" fmla="*/ 339305 h 1995577"/>
              <a:gd name="connsiteX138" fmla="*/ 40257 w 4572000"/>
              <a:gd name="connsiteY138" fmla="*/ 299049 h 1995577"/>
              <a:gd name="connsiteX139" fmla="*/ 0 w 4572000"/>
              <a:gd name="connsiteY139" fmla="*/ 264543 h 1995577"/>
              <a:gd name="connsiteX140" fmla="*/ 0 w 4572000"/>
              <a:gd name="connsiteY140" fmla="*/ 264543 h 1995577"/>
              <a:gd name="connsiteX141" fmla="*/ 63261 w 4572000"/>
              <a:gd name="connsiteY141" fmla="*/ 264543 h 1995577"/>
              <a:gd name="connsiteX142" fmla="*/ 80514 w 4572000"/>
              <a:gd name="connsiteY142" fmla="*/ 235788 h 1995577"/>
              <a:gd name="connsiteX143" fmla="*/ 92015 w 4572000"/>
              <a:gd name="connsiteY143" fmla="*/ 178279 h 1995577"/>
              <a:gd name="connsiteX144" fmla="*/ 40257 w 4572000"/>
              <a:gd name="connsiteY144" fmla="*/ 149524 h 199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572000" h="1995577">
                <a:moveTo>
                  <a:pt x="40257" y="149524"/>
                </a:moveTo>
                <a:lnTo>
                  <a:pt x="69012" y="74762"/>
                </a:lnTo>
                <a:lnTo>
                  <a:pt x="115019" y="57509"/>
                </a:lnTo>
                <a:lnTo>
                  <a:pt x="161027" y="51758"/>
                </a:lnTo>
                <a:lnTo>
                  <a:pt x="212785" y="92015"/>
                </a:lnTo>
                <a:lnTo>
                  <a:pt x="293298" y="109268"/>
                </a:lnTo>
                <a:lnTo>
                  <a:pt x="327804" y="63260"/>
                </a:lnTo>
                <a:lnTo>
                  <a:pt x="327804" y="63260"/>
                </a:lnTo>
                <a:lnTo>
                  <a:pt x="448574" y="51758"/>
                </a:lnTo>
                <a:lnTo>
                  <a:pt x="517585" y="57509"/>
                </a:lnTo>
                <a:lnTo>
                  <a:pt x="603849" y="0"/>
                </a:lnTo>
                <a:lnTo>
                  <a:pt x="707366" y="0"/>
                </a:lnTo>
                <a:lnTo>
                  <a:pt x="810883" y="34505"/>
                </a:lnTo>
                <a:lnTo>
                  <a:pt x="897148" y="109268"/>
                </a:lnTo>
                <a:lnTo>
                  <a:pt x="966159" y="120769"/>
                </a:lnTo>
                <a:lnTo>
                  <a:pt x="1029419" y="184030"/>
                </a:lnTo>
                <a:lnTo>
                  <a:pt x="1109932" y="201283"/>
                </a:lnTo>
                <a:lnTo>
                  <a:pt x="1150189" y="184030"/>
                </a:lnTo>
                <a:lnTo>
                  <a:pt x="1213449" y="207034"/>
                </a:lnTo>
                <a:lnTo>
                  <a:pt x="1299714" y="184030"/>
                </a:lnTo>
                <a:lnTo>
                  <a:pt x="1357223" y="143773"/>
                </a:lnTo>
                <a:lnTo>
                  <a:pt x="1431985" y="132271"/>
                </a:lnTo>
                <a:lnTo>
                  <a:pt x="1598763" y="149524"/>
                </a:lnTo>
                <a:lnTo>
                  <a:pt x="1788544" y="195532"/>
                </a:lnTo>
                <a:lnTo>
                  <a:pt x="1926566" y="270294"/>
                </a:lnTo>
                <a:lnTo>
                  <a:pt x="2053087" y="333554"/>
                </a:lnTo>
                <a:lnTo>
                  <a:pt x="2058838" y="356558"/>
                </a:lnTo>
                <a:lnTo>
                  <a:pt x="2047336" y="414068"/>
                </a:lnTo>
                <a:lnTo>
                  <a:pt x="2035834" y="454324"/>
                </a:lnTo>
                <a:lnTo>
                  <a:pt x="2001329" y="477328"/>
                </a:lnTo>
                <a:lnTo>
                  <a:pt x="1989827" y="529086"/>
                </a:lnTo>
                <a:lnTo>
                  <a:pt x="1989827" y="615351"/>
                </a:lnTo>
                <a:lnTo>
                  <a:pt x="2012831" y="667109"/>
                </a:lnTo>
                <a:lnTo>
                  <a:pt x="2070340" y="672860"/>
                </a:lnTo>
                <a:lnTo>
                  <a:pt x="2122098" y="678611"/>
                </a:lnTo>
                <a:lnTo>
                  <a:pt x="2168106" y="747622"/>
                </a:lnTo>
                <a:lnTo>
                  <a:pt x="2248619" y="764875"/>
                </a:lnTo>
                <a:lnTo>
                  <a:pt x="2306129" y="764875"/>
                </a:lnTo>
                <a:lnTo>
                  <a:pt x="2346385" y="730369"/>
                </a:lnTo>
                <a:lnTo>
                  <a:pt x="2398144" y="730369"/>
                </a:lnTo>
                <a:lnTo>
                  <a:pt x="2455653" y="741871"/>
                </a:lnTo>
                <a:lnTo>
                  <a:pt x="2536166" y="638354"/>
                </a:lnTo>
                <a:lnTo>
                  <a:pt x="2639683" y="621102"/>
                </a:lnTo>
                <a:lnTo>
                  <a:pt x="2766204" y="626852"/>
                </a:lnTo>
                <a:lnTo>
                  <a:pt x="2858219" y="684362"/>
                </a:lnTo>
                <a:lnTo>
                  <a:pt x="2927231" y="626852"/>
                </a:lnTo>
                <a:lnTo>
                  <a:pt x="3007744" y="517585"/>
                </a:lnTo>
                <a:lnTo>
                  <a:pt x="3134265" y="379562"/>
                </a:lnTo>
                <a:lnTo>
                  <a:pt x="3237782" y="333554"/>
                </a:lnTo>
                <a:lnTo>
                  <a:pt x="3306793" y="195532"/>
                </a:lnTo>
                <a:lnTo>
                  <a:pt x="3444815" y="195532"/>
                </a:lnTo>
                <a:lnTo>
                  <a:pt x="3623095" y="166777"/>
                </a:lnTo>
                <a:lnTo>
                  <a:pt x="3766868" y="103517"/>
                </a:lnTo>
                <a:lnTo>
                  <a:pt x="3841631" y="51758"/>
                </a:lnTo>
                <a:lnTo>
                  <a:pt x="3956649" y="5751"/>
                </a:lnTo>
                <a:lnTo>
                  <a:pt x="4019910" y="92015"/>
                </a:lnTo>
                <a:lnTo>
                  <a:pt x="3945148" y="212785"/>
                </a:lnTo>
                <a:lnTo>
                  <a:pt x="3870385" y="299049"/>
                </a:lnTo>
                <a:lnTo>
                  <a:pt x="3956649" y="414068"/>
                </a:lnTo>
                <a:lnTo>
                  <a:pt x="3962400" y="506083"/>
                </a:lnTo>
                <a:lnTo>
                  <a:pt x="3899140" y="592347"/>
                </a:lnTo>
                <a:lnTo>
                  <a:pt x="3916393" y="701615"/>
                </a:lnTo>
                <a:lnTo>
                  <a:pt x="4008408" y="713117"/>
                </a:lnTo>
                <a:lnTo>
                  <a:pt x="4094672" y="667109"/>
                </a:lnTo>
                <a:lnTo>
                  <a:pt x="4180936" y="718868"/>
                </a:lnTo>
                <a:lnTo>
                  <a:pt x="4221193" y="747622"/>
                </a:lnTo>
                <a:lnTo>
                  <a:pt x="4301706" y="839637"/>
                </a:lnTo>
                <a:lnTo>
                  <a:pt x="4405223" y="862641"/>
                </a:lnTo>
                <a:lnTo>
                  <a:pt x="4491487" y="925902"/>
                </a:lnTo>
                <a:lnTo>
                  <a:pt x="4560498" y="1000664"/>
                </a:lnTo>
                <a:lnTo>
                  <a:pt x="4572000" y="1058173"/>
                </a:lnTo>
                <a:lnTo>
                  <a:pt x="4566249" y="1069675"/>
                </a:lnTo>
                <a:lnTo>
                  <a:pt x="4445480" y="1201947"/>
                </a:lnTo>
                <a:lnTo>
                  <a:pt x="4186687" y="1472241"/>
                </a:lnTo>
                <a:lnTo>
                  <a:pt x="4060166" y="1472241"/>
                </a:lnTo>
                <a:lnTo>
                  <a:pt x="3985404" y="1598762"/>
                </a:lnTo>
                <a:lnTo>
                  <a:pt x="3950898" y="1690777"/>
                </a:lnTo>
                <a:lnTo>
                  <a:pt x="3956649" y="1794294"/>
                </a:lnTo>
                <a:lnTo>
                  <a:pt x="3962400" y="1886309"/>
                </a:lnTo>
                <a:lnTo>
                  <a:pt x="3899140" y="1926566"/>
                </a:lnTo>
                <a:lnTo>
                  <a:pt x="3847382" y="1943819"/>
                </a:lnTo>
                <a:lnTo>
                  <a:pt x="3847382" y="1943819"/>
                </a:lnTo>
                <a:lnTo>
                  <a:pt x="3772619" y="1892060"/>
                </a:lnTo>
                <a:lnTo>
                  <a:pt x="3772619" y="1892060"/>
                </a:lnTo>
                <a:lnTo>
                  <a:pt x="3577087" y="1920815"/>
                </a:lnTo>
                <a:lnTo>
                  <a:pt x="3421812" y="1966822"/>
                </a:lnTo>
                <a:lnTo>
                  <a:pt x="3255034" y="1995577"/>
                </a:lnTo>
                <a:lnTo>
                  <a:pt x="3099759" y="1978324"/>
                </a:lnTo>
                <a:lnTo>
                  <a:pt x="2898476" y="1961071"/>
                </a:lnTo>
                <a:lnTo>
                  <a:pt x="2898476" y="1961071"/>
                </a:lnTo>
                <a:lnTo>
                  <a:pt x="2863970" y="1989826"/>
                </a:lnTo>
                <a:lnTo>
                  <a:pt x="2835215" y="1943819"/>
                </a:lnTo>
                <a:lnTo>
                  <a:pt x="2823714" y="1846052"/>
                </a:lnTo>
                <a:lnTo>
                  <a:pt x="2789208" y="1817298"/>
                </a:lnTo>
                <a:lnTo>
                  <a:pt x="2702944" y="1880558"/>
                </a:lnTo>
                <a:lnTo>
                  <a:pt x="2645434" y="1903562"/>
                </a:lnTo>
                <a:lnTo>
                  <a:pt x="2547668" y="1909313"/>
                </a:lnTo>
                <a:lnTo>
                  <a:pt x="2472906" y="1886309"/>
                </a:lnTo>
                <a:lnTo>
                  <a:pt x="2369389" y="1846052"/>
                </a:lnTo>
                <a:lnTo>
                  <a:pt x="2329132" y="1794294"/>
                </a:lnTo>
                <a:lnTo>
                  <a:pt x="2254370" y="1765539"/>
                </a:lnTo>
                <a:lnTo>
                  <a:pt x="2185359" y="1656271"/>
                </a:lnTo>
                <a:lnTo>
                  <a:pt x="2127849" y="1587260"/>
                </a:lnTo>
                <a:lnTo>
                  <a:pt x="2081842" y="1552754"/>
                </a:lnTo>
                <a:lnTo>
                  <a:pt x="2012831" y="1529751"/>
                </a:lnTo>
                <a:lnTo>
                  <a:pt x="1949570" y="1575758"/>
                </a:lnTo>
                <a:lnTo>
                  <a:pt x="1915065" y="1575758"/>
                </a:lnTo>
                <a:lnTo>
                  <a:pt x="1834551" y="1535502"/>
                </a:lnTo>
                <a:lnTo>
                  <a:pt x="1662023" y="1420483"/>
                </a:lnTo>
                <a:lnTo>
                  <a:pt x="1506748" y="1299713"/>
                </a:lnTo>
                <a:lnTo>
                  <a:pt x="1431985" y="1184694"/>
                </a:lnTo>
                <a:lnTo>
                  <a:pt x="1311215" y="1063924"/>
                </a:lnTo>
                <a:lnTo>
                  <a:pt x="1232140" y="1081177"/>
                </a:lnTo>
                <a:lnTo>
                  <a:pt x="927340" y="1081177"/>
                </a:lnTo>
                <a:lnTo>
                  <a:pt x="774940" y="928777"/>
                </a:lnTo>
                <a:lnTo>
                  <a:pt x="774940" y="776377"/>
                </a:lnTo>
                <a:lnTo>
                  <a:pt x="774940" y="700177"/>
                </a:lnTo>
                <a:lnTo>
                  <a:pt x="833887" y="672860"/>
                </a:lnTo>
                <a:lnTo>
                  <a:pt x="816634" y="621102"/>
                </a:lnTo>
                <a:lnTo>
                  <a:pt x="776378" y="644105"/>
                </a:lnTo>
                <a:lnTo>
                  <a:pt x="690114" y="603849"/>
                </a:lnTo>
                <a:lnTo>
                  <a:pt x="649857" y="621102"/>
                </a:lnTo>
                <a:lnTo>
                  <a:pt x="609600" y="667109"/>
                </a:lnTo>
                <a:lnTo>
                  <a:pt x="552091" y="690113"/>
                </a:lnTo>
                <a:lnTo>
                  <a:pt x="500332" y="667109"/>
                </a:lnTo>
                <a:lnTo>
                  <a:pt x="460076" y="615351"/>
                </a:lnTo>
                <a:lnTo>
                  <a:pt x="425570" y="569343"/>
                </a:lnTo>
                <a:lnTo>
                  <a:pt x="356559" y="546339"/>
                </a:lnTo>
                <a:lnTo>
                  <a:pt x="333555" y="540588"/>
                </a:lnTo>
                <a:lnTo>
                  <a:pt x="299049" y="603849"/>
                </a:lnTo>
                <a:lnTo>
                  <a:pt x="247291" y="609600"/>
                </a:lnTo>
                <a:lnTo>
                  <a:pt x="201283" y="563592"/>
                </a:lnTo>
                <a:lnTo>
                  <a:pt x="195532" y="506083"/>
                </a:lnTo>
                <a:lnTo>
                  <a:pt x="143774" y="465826"/>
                </a:lnTo>
                <a:lnTo>
                  <a:pt x="109268" y="431320"/>
                </a:lnTo>
                <a:lnTo>
                  <a:pt x="80514" y="408317"/>
                </a:lnTo>
                <a:lnTo>
                  <a:pt x="80514" y="356558"/>
                </a:lnTo>
                <a:lnTo>
                  <a:pt x="86265" y="339305"/>
                </a:lnTo>
                <a:lnTo>
                  <a:pt x="40257" y="299049"/>
                </a:lnTo>
                <a:lnTo>
                  <a:pt x="0" y="264543"/>
                </a:lnTo>
                <a:lnTo>
                  <a:pt x="0" y="264543"/>
                </a:lnTo>
                <a:lnTo>
                  <a:pt x="63261" y="264543"/>
                </a:lnTo>
                <a:lnTo>
                  <a:pt x="80514" y="235788"/>
                </a:lnTo>
                <a:lnTo>
                  <a:pt x="92015" y="178279"/>
                </a:lnTo>
                <a:lnTo>
                  <a:pt x="40257" y="149524"/>
                </a:lnTo>
                <a:close/>
              </a:path>
            </a:pathLst>
          </a:custGeom>
          <a:solidFill>
            <a:srgbClr val="31859C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86928" y="3191775"/>
            <a:ext cx="1092680" cy="1161690"/>
          </a:xfrm>
          <a:custGeom>
            <a:avLst/>
            <a:gdLst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71910 w 1190446"/>
              <a:gd name="connsiteY17" fmla="*/ 178279 h 1426234"/>
              <a:gd name="connsiteX18" fmla="*/ 971910 w 1190446"/>
              <a:gd name="connsiteY18" fmla="*/ 178279 h 1426234"/>
              <a:gd name="connsiteX19" fmla="*/ 966159 w 1190446"/>
              <a:gd name="connsiteY19" fmla="*/ 86264 h 1426234"/>
              <a:gd name="connsiteX20" fmla="*/ 989163 w 1190446"/>
              <a:gd name="connsiteY20" fmla="*/ 23004 h 1426234"/>
              <a:gd name="connsiteX21" fmla="*/ 989163 w 1190446"/>
              <a:gd name="connsiteY21" fmla="*/ 0 h 1426234"/>
              <a:gd name="connsiteX22" fmla="*/ 1075427 w 1190446"/>
              <a:gd name="connsiteY22" fmla="*/ 57510 h 1426234"/>
              <a:gd name="connsiteX23" fmla="*/ 1150189 w 1190446"/>
              <a:gd name="connsiteY23" fmla="*/ 120770 h 1426234"/>
              <a:gd name="connsiteX24" fmla="*/ 1190446 w 1190446"/>
              <a:gd name="connsiteY24" fmla="*/ 149525 h 1426234"/>
              <a:gd name="connsiteX25" fmla="*/ 1190446 w 1190446"/>
              <a:gd name="connsiteY25" fmla="*/ 207034 h 1426234"/>
              <a:gd name="connsiteX26" fmla="*/ 1092680 w 1190446"/>
              <a:gd name="connsiteY26" fmla="*/ 396815 h 1426234"/>
              <a:gd name="connsiteX27" fmla="*/ 1029419 w 1190446"/>
              <a:gd name="connsiteY27" fmla="*/ 460076 h 1426234"/>
              <a:gd name="connsiteX28" fmla="*/ 977661 w 1190446"/>
              <a:gd name="connsiteY28" fmla="*/ 644106 h 1426234"/>
              <a:gd name="connsiteX29" fmla="*/ 902898 w 1190446"/>
              <a:gd name="connsiteY29" fmla="*/ 707366 h 1426234"/>
              <a:gd name="connsiteX30" fmla="*/ 833887 w 1190446"/>
              <a:gd name="connsiteY30" fmla="*/ 753374 h 1426234"/>
              <a:gd name="connsiteX31" fmla="*/ 793630 w 1190446"/>
              <a:gd name="connsiteY31" fmla="*/ 799381 h 1426234"/>
              <a:gd name="connsiteX32" fmla="*/ 747623 w 1190446"/>
              <a:gd name="connsiteY32" fmla="*/ 885645 h 1426234"/>
              <a:gd name="connsiteX33" fmla="*/ 747623 w 1190446"/>
              <a:gd name="connsiteY33" fmla="*/ 885645 h 1426234"/>
              <a:gd name="connsiteX34" fmla="*/ 713117 w 1190446"/>
              <a:gd name="connsiteY34" fmla="*/ 966159 h 1426234"/>
              <a:gd name="connsiteX35" fmla="*/ 649857 w 1190446"/>
              <a:gd name="connsiteY35" fmla="*/ 885645 h 1426234"/>
              <a:gd name="connsiteX36" fmla="*/ 632604 w 1190446"/>
              <a:gd name="connsiteY36" fmla="*/ 839638 h 1426234"/>
              <a:gd name="connsiteX37" fmla="*/ 609600 w 1190446"/>
              <a:gd name="connsiteY37" fmla="*/ 759125 h 1426234"/>
              <a:gd name="connsiteX38" fmla="*/ 580846 w 1190446"/>
              <a:gd name="connsiteY38" fmla="*/ 713117 h 1426234"/>
              <a:gd name="connsiteX39" fmla="*/ 580846 w 1190446"/>
              <a:gd name="connsiteY39" fmla="*/ 695864 h 1426234"/>
              <a:gd name="connsiteX40" fmla="*/ 569344 w 1190446"/>
              <a:gd name="connsiteY40" fmla="*/ 799381 h 1426234"/>
              <a:gd name="connsiteX41" fmla="*/ 592347 w 1190446"/>
              <a:gd name="connsiteY41" fmla="*/ 885645 h 1426234"/>
              <a:gd name="connsiteX42" fmla="*/ 592347 w 1190446"/>
              <a:gd name="connsiteY42" fmla="*/ 885645 h 1426234"/>
              <a:gd name="connsiteX43" fmla="*/ 592347 w 1190446"/>
              <a:gd name="connsiteY43" fmla="*/ 885645 h 1426234"/>
              <a:gd name="connsiteX44" fmla="*/ 644106 w 1190446"/>
              <a:gd name="connsiteY44" fmla="*/ 914400 h 1426234"/>
              <a:gd name="connsiteX45" fmla="*/ 649857 w 1190446"/>
              <a:gd name="connsiteY45" fmla="*/ 994913 h 1426234"/>
              <a:gd name="connsiteX46" fmla="*/ 661359 w 1190446"/>
              <a:gd name="connsiteY46" fmla="*/ 1046672 h 1426234"/>
              <a:gd name="connsiteX47" fmla="*/ 684363 w 1190446"/>
              <a:gd name="connsiteY47" fmla="*/ 1115683 h 1426234"/>
              <a:gd name="connsiteX48" fmla="*/ 690114 w 1190446"/>
              <a:gd name="connsiteY48" fmla="*/ 1155940 h 1426234"/>
              <a:gd name="connsiteX49" fmla="*/ 724619 w 1190446"/>
              <a:gd name="connsiteY49" fmla="*/ 1201947 h 1426234"/>
              <a:gd name="connsiteX50" fmla="*/ 753374 w 1190446"/>
              <a:gd name="connsiteY50" fmla="*/ 1311215 h 1426234"/>
              <a:gd name="connsiteX51" fmla="*/ 782129 w 1190446"/>
              <a:gd name="connsiteY51" fmla="*/ 1380227 h 1426234"/>
              <a:gd name="connsiteX52" fmla="*/ 805132 w 1190446"/>
              <a:gd name="connsiteY52" fmla="*/ 1426234 h 1426234"/>
              <a:gd name="connsiteX53" fmla="*/ 655608 w 1190446"/>
              <a:gd name="connsiteY53" fmla="*/ 1374476 h 1426234"/>
              <a:gd name="connsiteX54" fmla="*/ 592347 w 1190446"/>
              <a:gd name="connsiteY54" fmla="*/ 1362974 h 1426234"/>
              <a:gd name="connsiteX55" fmla="*/ 442823 w 1190446"/>
              <a:gd name="connsiteY55" fmla="*/ 1293962 h 1426234"/>
              <a:gd name="connsiteX56" fmla="*/ 391064 w 1190446"/>
              <a:gd name="connsiteY56" fmla="*/ 1184695 h 1426234"/>
              <a:gd name="connsiteX57" fmla="*/ 293298 w 1190446"/>
              <a:gd name="connsiteY57" fmla="*/ 994913 h 1426234"/>
              <a:gd name="connsiteX58" fmla="*/ 241540 w 1190446"/>
              <a:gd name="connsiteY58" fmla="*/ 833887 h 1426234"/>
              <a:gd name="connsiteX59" fmla="*/ 120770 w 1190446"/>
              <a:gd name="connsiteY59" fmla="*/ 701615 h 1426234"/>
              <a:gd name="connsiteX60" fmla="*/ 11502 w 1190446"/>
              <a:gd name="connsiteY60" fmla="*/ 644106 h 1426234"/>
              <a:gd name="connsiteX61" fmla="*/ 0 w 1190446"/>
              <a:gd name="connsiteY61" fmla="*/ 511834 h 1426234"/>
              <a:gd name="connsiteX62" fmla="*/ 0 w 1190446"/>
              <a:gd name="connsiteY62" fmla="*/ 442823 h 1426234"/>
              <a:gd name="connsiteX63" fmla="*/ 17253 w 1190446"/>
              <a:gd name="connsiteY63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71910 w 1190446"/>
              <a:gd name="connsiteY17" fmla="*/ 178279 h 1426234"/>
              <a:gd name="connsiteX18" fmla="*/ 966159 w 1190446"/>
              <a:gd name="connsiteY18" fmla="*/ 86264 h 1426234"/>
              <a:gd name="connsiteX19" fmla="*/ 989163 w 1190446"/>
              <a:gd name="connsiteY19" fmla="*/ 23004 h 1426234"/>
              <a:gd name="connsiteX20" fmla="*/ 989163 w 1190446"/>
              <a:gd name="connsiteY20" fmla="*/ 0 h 1426234"/>
              <a:gd name="connsiteX21" fmla="*/ 1075427 w 1190446"/>
              <a:gd name="connsiteY21" fmla="*/ 57510 h 1426234"/>
              <a:gd name="connsiteX22" fmla="*/ 1150189 w 1190446"/>
              <a:gd name="connsiteY22" fmla="*/ 120770 h 1426234"/>
              <a:gd name="connsiteX23" fmla="*/ 1190446 w 1190446"/>
              <a:gd name="connsiteY23" fmla="*/ 149525 h 1426234"/>
              <a:gd name="connsiteX24" fmla="*/ 1190446 w 1190446"/>
              <a:gd name="connsiteY24" fmla="*/ 207034 h 1426234"/>
              <a:gd name="connsiteX25" fmla="*/ 1092680 w 1190446"/>
              <a:gd name="connsiteY25" fmla="*/ 396815 h 1426234"/>
              <a:gd name="connsiteX26" fmla="*/ 1029419 w 1190446"/>
              <a:gd name="connsiteY26" fmla="*/ 460076 h 1426234"/>
              <a:gd name="connsiteX27" fmla="*/ 977661 w 1190446"/>
              <a:gd name="connsiteY27" fmla="*/ 644106 h 1426234"/>
              <a:gd name="connsiteX28" fmla="*/ 902898 w 1190446"/>
              <a:gd name="connsiteY28" fmla="*/ 707366 h 1426234"/>
              <a:gd name="connsiteX29" fmla="*/ 833887 w 1190446"/>
              <a:gd name="connsiteY29" fmla="*/ 753374 h 1426234"/>
              <a:gd name="connsiteX30" fmla="*/ 793630 w 1190446"/>
              <a:gd name="connsiteY30" fmla="*/ 799381 h 1426234"/>
              <a:gd name="connsiteX31" fmla="*/ 747623 w 1190446"/>
              <a:gd name="connsiteY31" fmla="*/ 885645 h 1426234"/>
              <a:gd name="connsiteX32" fmla="*/ 747623 w 1190446"/>
              <a:gd name="connsiteY32" fmla="*/ 885645 h 1426234"/>
              <a:gd name="connsiteX33" fmla="*/ 713117 w 1190446"/>
              <a:gd name="connsiteY33" fmla="*/ 966159 h 1426234"/>
              <a:gd name="connsiteX34" fmla="*/ 649857 w 1190446"/>
              <a:gd name="connsiteY34" fmla="*/ 885645 h 1426234"/>
              <a:gd name="connsiteX35" fmla="*/ 632604 w 1190446"/>
              <a:gd name="connsiteY35" fmla="*/ 839638 h 1426234"/>
              <a:gd name="connsiteX36" fmla="*/ 609600 w 1190446"/>
              <a:gd name="connsiteY36" fmla="*/ 759125 h 1426234"/>
              <a:gd name="connsiteX37" fmla="*/ 580846 w 1190446"/>
              <a:gd name="connsiteY37" fmla="*/ 713117 h 1426234"/>
              <a:gd name="connsiteX38" fmla="*/ 580846 w 1190446"/>
              <a:gd name="connsiteY38" fmla="*/ 695864 h 1426234"/>
              <a:gd name="connsiteX39" fmla="*/ 569344 w 1190446"/>
              <a:gd name="connsiteY39" fmla="*/ 799381 h 1426234"/>
              <a:gd name="connsiteX40" fmla="*/ 592347 w 1190446"/>
              <a:gd name="connsiteY40" fmla="*/ 885645 h 1426234"/>
              <a:gd name="connsiteX41" fmla="*/ 592347 w 1190446"/>
              <a:gd name="connsiteY41" fmla="*/ 885645 h 1426234"/>
              <a:gd name="connsiteX42" fmla="*/ 592347 w 1190446"/>
              <a:gd name="connsiteY42" fmla="*/ 885645 h 1426234"/>
              <a:gd name="connsiteX43" fmla="*/ 644106 w 1190446"/>
              <a:gd name="connsiteY43" fmla="*/ 914400 h 1426234"/>
              <a:gd name="connsiteX44" fmla="*/ 649857 w 1190446"/>
              <a:gd name="connsiteY44" fmla="*/ 994913 h 1426234"/>
              <a:gd name="connsiteX45" fmla="*/ 661359 w 1190446"/>
              <a:gd name="connsiteY45" fmla="*/ 1046672 h 1426234"/>
              <a:gd name="connsiteX46" fmla="*/ 684363 w 1190446"/>
              <a:gd name="connsiteY46" fmla="*/ 1115683 h 1426234"/>
              <a:gd name="connsiteX47" fmla="*/ 690114 w 1190446"/>
              <a:gd name="connsiteY47" fmla="*/ 1155940 h 1426234"/>
              <a:gd name="connsiteX48" fmla="*/ 724619 w 1190446"/>
              <a:gd name="connsiteY48" fmla="*/ 1201947 h 1426234"/>
              <a:gd name="connsiteX49" fmla="*/ 753374 w 1190446"/>
              <a:gd name="connsiteY49" fmla="*/ 1311215 h 1426234"/>
              <a:gd name="connsiteX50" fmla="*/ 782129 w 1190446"/>
              <a:gd name="connsiteY50" fmla="*/ 1380227 h 1426234"/>
              <a:gd name="connsiteX51" fmla="*/ 805132 w 1190446"/>
              <a:gd name="connsiteY51" fmla="*/ 1426234 h 1426234"/>
              <a:gd name="connsiteX52" fmla="*/ 655608 w 1190446"/>
              <a:gd name="connsiteY52" fmla="*/ 1374476 h 1426234"/>
              <a:gd name="connsiteX53" fmla="*/ 592347 w 1190446"/>
              <a:gd name="connsiteY53" fmla="*/ 1362974 h 1426234"/>
              <a:gd name="connsiteX54" fmla="*/ 442823 w 1190446"/>
              <a:gd name="connsiteY54" fmla="*/ 1293962 h 1426234"/>
              <a:gd name="connsiteX55" fmla="*/ 391064 w 1190446"/>
              <a:gd name="connsiteY55" fmla="*/ 1184695 h 1426234"/>
              <a:gd name="connsiteX56" fmla="*/ 293298 w 1190446"/>
              <a:gd name="connsiteY56" fmla="*/ 994913 h 1426234"/>
              <a:gd name="connsiteX57" fmla="*/ 241540 w 1190446"/>
              <a:gd name="connsiteY57" fmla="*/ 833887 h 1426234"/>
              <a:gd name="connsiteX58" fmla="*/ 120770 w 1190446"/>
              <a:gd name="connsiteY58" fmla="*/ 701615 h 1426234"/>
              <a:gd name="connsiteX59" fmla="*/ 11502 w 1190446"/>
              <a:gd name="connsiteY59" fmla="*/ 644106 h 1426234"/>
              <a:gd name="connsiteX60" fmla="*/ 0 w 1190446"/>
              <a:gd name="connsiteY60" fmla="*/ 511834 h 1426234"/>
              <a:gd name="connsiteX61" fmla="*/ 0 w 1190446"/>
              <a:gd name="connsiteY61" fmla="*/ 442823 h 1426234"/>
              <a:gd name="connsiteX62" fmla="*/ 17253 w 1190446"/>
              <a:gd name="connsiteY62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66159 w 1190446"/>
              <a:gd name="connsiteY17" fmla="*/ 86264 h 1426234"/>
              <a:gd name="connsiteX18" fmla="*/ 989163 w 1190446"/>
              <a:gd name="connsiteY18" fmla="*/ 23004 h 1426234"/>
              <a:gd name="connsiteX19" fmla="*/ 989163 w 1190446"/>
              <a:gd name="connsiteY19" fmla="*/ 0 h 1426234"/>
              <a:gd name="connsiteX20" fmla="*/ 1075427 w 1190446"/>
              <a:gd name="connsiteY20" fmla="*/ 57510 h 1426234"/>
              <a:gd name="connsiteX21" fmla="*/ 1150189 w 1190446"/>
              <a:gd name="connsiteY21" fmla="*/ 120770 h 1426234"/>
              <a:gd name="connsiteX22" fmla="*/ 1190446 w 1190446"/>
              <a:gd name="connsiteY22" fmla="*/ 149525 h 1426234"/>
              <a:gd name="connsiteX23" fmla="*/ 1190446 w 1190446"/>
              <a:gd name="connsiteY23" fmla="*/ 207034 h 1426234"/>
              <a:gd name="connsiteX24" fmla="*/ 1092680 w 1190446"/>
              <a:gd name="connsiteY24" fmla="*/ 396815 h 1426234"/>
              <a:gd name="connsiteX25" fmla="*/ 1029419 w 1190446"/>
              <a:gd name="connsiteY25" fmla="*/ 460076 h 1426234"/>
              <a:gd name="connsiteX26" fmla="*/ 977661 w 1190446"/>
              <a:gd name="connsiteY26" fmla="*/ 644106 h 1426234"/>
              <a:gd name="connsiteX27" fmla="*/ 902898 w 1190446"/>
              <a:gd name="connsiteY27" fmla="*/ 707366 h 1426234"/>
              <a:gd name="connsiteX28" fmla="*/ 833887 w 1190446"/>
              <a:gd name="connsiteY28" fmla="*/ 753374 h 1426234"/>
              <a:gd name="connsiteX29" fmla="*/ 793630 w 1190446"/>
              <a:gd name="connsiteY29" fmla="*/ 799381 h 1426234"/>
              <a:gd name="connsiteX30" fmla="*/ 747623 w 1190446"/>
              <a:gd name="connsiteY30" fmla="*/ 885645 h 1426234"/>
              <a:gd name="connsiteX31" fmla="*/ 747623 w 1190446"/>
              <a:gd name="connsiteY31" fmla="*/ 885645 h 1426234"/>
              <a:gd name="connsiteX32" fmla="*/ 713117 w 1190446"/>
              <a:gd name="connsiteY32" fmla="*/ 966159 h 1426234"/>
              <a:gd name="connsiteX33" fmla="*/ 649857 w 1190446"/>
              <a:gd name="connsiteY33" fmla="*/ 885645 h 1426234"/>
              <a:gd name="connsiteX34" fmla="*/ 632604 w 1190446"/>
              <a:gd name="connsiteY34" fmla="*/ 839638 h 1426234"/>
              <a:gd name="connsiteX35" fmla="*/ 609600 w 1190446"/>
              <a:gd name="connsiteY35" fmla="*/ 759125 h 1426234"/>
              <a:gd name="connsiteX36" fmla="*/ 580846 w 1190446"/>
              <a:gd name="connsiteY36" fmla="*/ 713117 h 1426234"/>
              <a:gd name="connsiteX37" fmla="*/ 580846 w 1190446"/>
              <a:gd name="connsiteY37" fmla="*/ 695864 h 1426234"/>
              <a:gd name="connsiteX38" fmla="*/ 569344 w 1190446"/>
              <a:gd name="connsiteY38" fmla="*/ 799381 h 1426234"/>
              <a:gd name="connsiteX39" fmla="*/ 592347 w 1190446"/>
              <a:gd name="connsiteY39" fmla="*/ 885645 h 1426234"/>
              <a:gd name="connsiteX40" fmla="*/ 592347 w 1190446"/>
              <a:gd name="connsiteY40" fmla="*/ 885645 h 1426234"/>
              <a:gd name="connsiteX41" fmla="*/ 592347 w 1190446"/>
              <a:gd name="connsiteY41" fmla="*/ 885645 h 1426234"/>
              <a:gd name="connsiteX42" fmla="*/ 644106 w 1190446"/>
              <a:gd name="connsiteY42" fmla="*/ 914400 h 1426234"/>
              <a:gd name="connsiteX43" fmla="*/ 649857 w 1190446"/>
              <a:gd name="connsiteY43" fmla="*/ 994913 h 1426234"/>
              <a:gd name="connsiteX44" fmla="*/ 661359 w 1190446"/>
              <a:gd name="connsiteY44" fmla="*/ 1046672 h 1426234"/>
              <a:gd name="connsiteX45" fmla="*/ 684363 w 1190446"/>
              <a:gd name="connsiteY45" fmla="*/ 1115683 h 1426234"/>
              <a:gd name="connsiteX46" fmla="*/ 690114 w 1190446"/>
              <a:gd name="connsiteY46" fmla="*/ 1155940 h 1426234"/>
              <a:gd name="connsiteX47" fmla="*/ 724619 w 1190446"/>
              <a:gd name="connsiteY47" fmla="*/ 1201947 h 1426234"/>
              <a:gd name="connsiteX48" fmla="*/ 753374 w 1190446"/>
              <a:gd name="connsiteY48" fmla="*/ 1311215 h 1426234"/>
              <a:gd name="connsiteX49" fmla="*/ 782129 w 1190446"/>
              <a:gd name="connsiteY49" fmla="*/ 1380227 h 1426234"/>
              <a:gd name="connsiteX50" fmla="*/ 805132 w 1190446"/>
              <a:gd name="connsiteY50" fmla="*/ 1426234 h 1426234"/>
              <a:gd name="connsiteX51" fmla="*/ 655608 w 1190446"/>
              <a:gd name="connsiteY51" fmla="*/ 1374476 h 1426234"/>
              <a:gd name="connsiteX52" fmla="*/ 592347 w 1190446"/>
              <a:gd name="connsiteY52" fmla="*/ 1362974 h 1426234"/>
              <a:gd name="connsiteX53" fmla="*/ 442823 w 1190446"/>
              <a:gd name="connsiteY53" fmla="*/ 1293962 h 1426234"/>
              <a:gd name="connsiteX54" fmla="*/ 391064 w 1190446"/>
              <a:gd name="connsiteY54" fmla="*/ 1184695 h 1426234"/>
              <a:gd name="connsiteX55" fmla="*/ 293298 w 1190446"/>
              <a:gd name="connsiteY55" fmla="*/ 994913 h 1426234"/>
              <a:gd name="connsiteX56" fmla="*/ 241540 w 1190446"/>
              <a:gd name="connsiteY56" fmla="*/ 833887 h 1426234"/>
              <a:gd name="connsiteX57" fmla="*/ 120770 w 1190446"/>
              <a:gd name="connsiteY57" fmla="*/ 701615 h 1426234"/>
              <a:gd name="connsiteX58" fmla="*/ 11502 w 1190446"/>
              <a:gd name="connsiteY58" fmla="*/ 644106 h 1426234"/>
              <a:gd name="connsiteX59" fmla="*/ 0 w 1190446"/>
              <a:gd name="connsiteY59" fmla="*/ 511834 h 1426234"/>
              <a:gd name="connsiteX60" fmla="*/ 0 w 1190446"/>
              <a:gd name="connsiteY60" fmla="*/ 442823 h 1426234"/>
              <a:gd name="connsiteX61" fmla="*/ 17253 w 1190446"/>
              <a:gd name="connsiteY61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89163 w 1190446"/>
              <a:gd name="connsiteY17" fmla="*/ 23004 h 1426234"/>
              <a:gd name="connsiteX18" fmla="*/ 989163 w 1190446"/>
              <a:gd name="connsiteY18" fmla="*/ 0 h 1426234"/>
              <a:gd name="connsiteX19" fmla="*/ 1075427 w 1190446"/>
              <a:gd name="connsiteY19" fmla="*/ 57510 h 1426234"/>
              <a:gd name="connsiteX20" fmla="*/ 1150189 w 1190446"/>
              <a:gd name="connsiteY20" fmla="*/ 120770 h 1426234"/>
              <a:gd name="connsiteX21" fmla="*/ 1190446 w 1190446"/>
              <a:gd name="connsiteY21" fmla="*/ 149525 h 1426234"/>
              <a:gd name="connsiteX22" fmla="*/ 1190446 w 1190446"/>
              <a:gd name="connsiteY22" fmla="*/ 207034 h 1426234"/>
              <a:gd name="connsiteX23" fmla="*/ 1092680 w 1190446"/>
              <a:gd name="connsiteY23" fmla="*/ 396815 h 1426234"/>
              <a:gd name="connsiteX24" fmla="*/ 1029419 w 1190446"/>
              <a:gd name="connsiteY24" fmla="*/ 460076 h 1426234"/>
              <a:gd name="connsiteX25" fmla="*/ 977661 w 1190446"/>
              <a:gd name="connsiteY25" fmla="*/ 644106 h 1426234"/>
              <a:gd name="connsiteX26" fmla="*/ 902898 w 1190446"/>
              <a:gd name="connsiteY26" fmla="*/ 707366 h 1426234"/>
              <a:gd name="connsiteX27" fmla="*/ 833887 w 1190446"/>
              <a:gd name="connsiteY27" fmla="*/ 753374 h 1426234"/>
              <a:gd name="connsiteX28" fmla="*/ 793630 w 1190446"/>
              <a:gd name="connsiteY28" fmla="*/ 799381 h 1426234"/>
              <a:gd name="connsiteX29" fmla="*/ 747623 w 1190446"/>
              <a:gd name="connsiteY29" fmla="*/ 885645 h 1426234"/>
              <a:gd name="connsiteX30" fmla="*/ 747623 w 1190446"/>
              <a:gd name="connsiteY30" fmla="*/ 885645 h 1426234"/>
              <a:gd name="connsiteX31" fmla="*/ 713117 w 1190446"/>
              <a:gd name="connsiteY31" fmla="*/ 966159 h 1426234"/>
              <a:gd name="connsiteX32" fmla="*/ 649857 w 1190446"/>
              <a:gd name="connsiteY32" fmla="*/ 885645 h 1426234"/>
              <a:gd name="connsiteX33" fmla="*/ 632604 w 1190446"/>
              <a:gd name="connsiteY33" fmla="*/ 839638 h 1426234"/>
              <a:gd name="connsiteX34" fmla="*/ 609600 w 1190446"/>
              <a:gd name="connsiteY34" fmla="*/ 759125 h 1426234"/>
              <a:gd name="connsiteX35" fmla="*/ 580846 w 1190446"/>
              <a:gd name="connsiteY35" fmla="*/ 713117 h 1426234"/>
              <a:gd name="connsiteX36" fmla="*/ 580846 w 1190446"/>
              <a:gd name="connsiteY36" fmla="*/ 695864 h 1426234"/>
              <a:gd name="connsiteX37" fmla="*/ 569344 w 1190446"/>
              <a:gd name="connsiteY37" fmla="*/ 799381 h 1426234"/>
              <a:gd name="connsiteX38" fmla="*/ 592347 w 1190446"/>
              <a:gd name="connsiteY38" fmla="*/ 885645 h 1426234"/>
              <a:gd name="connsiteX39" fmla="*/ 592347 w 1190446"/>
              <a:gd name="connsiteY39" fmla="*/ 885645 h 1426234"/>
              <a:gd name="connsiteX40" fmla="*/ 592347 w 1190446"/>
              <a:gd name="connsiteY40" fmla="*/ 885645 h 1426234"/>
              <a:gd name="connsiteX41" fmla="*/ 644106 w 1190446"/>
              <a:gd name="connsiteY41" fmla="*/ 914400 h 1426234"/>
              <a:gd name="connsiteX42" fmla="*/ 649857 w 1190446"/>
              <a:gd name="connsiteY42" fmla="*/ 994913 h 1426234"/>
              <a:gd name="connsiteX43" fmla="*/ 661359 w 1190446"/>
              <a:gd name="connsiteY43" fmla="*/ 1046672 h 1426234"/>
              <a:gd name="connsiteX44" fmla="*/ 684363 w 1190446"/>
              <a:gd name="connsiteY44" fmla="*/ 1115683 h 1426234"/>
              <a:gd name="connsiteX45" fmla="*/ 690114 w 1190446"/>
              <a:gd name="connsiteY45" fmla="*/ 1155940 h 1426234"/>
              <a:gd name="connsiteX46" fmla="*/ 724619 w 1190446"/>
              <a:gd name="connsiteY46" fmla="*/ 1201947 h 1426234"/>
              <a:gd name="connsiteX47" fmla="*/ 753374 w 1190446"/>
              <a:gd name="connsiteY47" fmla="*/ 1311215 h 1426234"/>
              <a:gd name="connsiteX48" fmla="*/ 782129 w 1190446"/>
              <a:gd name="connsiteY48" fmla="*/ 1380227 h 1426234"/>
              <a:gd name="connsiteX49" fmla="*/ 805132 w 1190446"/>
              <a:gd name="connsiteY49" fmla="*/ 1426234 h 1426234"/>
              <a:gd name="connsiteX50" fmla="*/ 655608 w 1190446"/>
              <a:gd name="connsiteY50" fmla="*/ 1374476 h 1426234"/>
              <a:gd name="connsiteX51" fmla="*/ 592347 w 1190446"/>
              <a:gd name="connsiteY51" fmla="*/ 1362974 h 1426234"/>
              <a:gd name="connsiteX52" fmla="*/ 442823 w 1190446"/>
              <a:gd name="connsiteY52" fmla="*/ 1293962 h 1426234"/>
              <a:gd name="connsiteX53" fmla="*/ 391064 w 1190446"/>
              <a:gd name="connsiteY53" fmla="*/ 1184695 h 1426234"/>
              <a:gd name="connsiteX54" fmla="*/ 293298 w 1190446"/>
              <a:gd name="connsiteY54" fmla="*/ 994913 h 1426234"/>
              <a:gd name="connsiteX55" fmla="*/ 241540 w 1190446"/>
              <a:gd name="connsiteY55" fmla="*/ 833887 h 1426234"/>
              <a:gd name="connsiteX56" fmla="*/ 120770 w 1190446"/>
              <a:gd name="connsiteY56" fmla="*/ 701615 h 1426234"/>
              <a:gd name="connsiteX57" fmla="*/ 11502 w 1190446"/>
              <a:gd name="connsiteY57" fmla="*/ 644106 h 1426234"/>
              <a:gd name="connsiteX58" fmla="*/ 0 w 1190446"/>
              <a:gd name="connsiteY58" fmla="*/ 511834 h 1426234"/>
              <a:gd name="connsiteX59" fmla="*/ 0 w 1190446"/>
              <a:gd name="connsiteY59" fmla="*/ 442823 h 1426234"/>
              <a:gd name="connsiteX60" fmla="*/ 17253 w 1190446"/>
              <a:gd name="connsiteY60" fmla="*/ 368061 h 1426234"/>
              <a:gd name="connsiteX0" fmla="*/ 17253 w 1190446"/>
              <a:gd name="connsiteY0" fmla="*/ 368061 h 1426234"/>
              <a:gd name="connsiteX1" fmla="*/ 69012 w 1190446"/>
              <a:gd name="connsiteY1" fmla="*/ 362310 h 1426234"/>
              <a:gd name="connsiteX2" fmla="*/ 132272 w 1190446"/>
              <a:gd name="connsiteY2" fmla="*/ 414068 h 1426234"/>
              <a:gd name="connsiteX3" fmla="*/ 155276 w 1190446"/>
              <a:gd name="connsiteY3" fmla="*/ 454325 h 1426234"/>
              <a:gd name="connsiteX4" fmla="*/ 230038 w 1190446"/>
              <a:gd name="connsiteY4" fmla="*/ 471578 h 1426234"/>
              <a:gd name="connsiteX5" fmla="*/ 304800 w 1190446"/>
              <a:gd name="connsiteY5" fmla="*/ 506083 h 1426234"/>
              <a:gd name="connsiteX6" fmla="*/ 414068 w 1190446"/>
              <a:gd name="connsiteY6" fmla="*/ 488830 h 1426234"/>
              <a:gd name="connsiteX7" fmla="*/ 471578 w 1190446"/>
              <a:gd name="connsiteY7" fmla="*/ 465827 h 1426234"/>
              <a:gd name="connsiteX8" fmla="*/ 529087 w 1190446"/>
              <a:gd name="connsiteY8" fmla="*/ 488830 h 1426234"/>
              <a:gd name="connsiteX9" fmla="*/ 575095 w 1190446"/>
              <a:gd name="connsiteY9" fmla="*/ 546340 h 1426234"/>
              <a:gd name="connsiteX10" fmla="*/ 655608 w 1190446"/>
              <a:gd name="connsiteY10" fmla="*/ 580845 h 1426234"/>
              <a:gd name="connsiteX11" fmla="*/ 730370 w 1190446"/>
              <a:gd name="connsiteY11" fmla="*/ 580845 h 1426234"/>
              <a:gd name="connsiteX12" fmla="*/ 805132 w 1190446"/>
              <a:gd name="connsiteY12" fmla="*/ 523336 h 1426234"/>
              <a:gd name="connsiteX13" fmla="*/ 862642 w 1190446"/>
              <a:gd name="connsiteY13" fmla="*/ 396815 h 1426234"/>
              <a:gd name="connsiteX14" fmla="*/ 914400 w 1190446"/>
              <a:gd name="connsiteY14" fmla="*/ 327804 h 1426234"/>
              <a:gd name="connsiteX15" fmla="*/ 943155 w 1190446"/>
              <a:gd name="connsiteY15" fmla="*/ 264544 h 1426234"/>
              <a:gd name="connsiteX16" fmla="*/ 943155 w 1190446"/>
              <a:gd name="connsiteY16" fmla="*/ 264544 h 1426234"/>
              <a:gd name="connsiteX17" fmla="*/ 989163 w 1190446"/>
              <a:gd name="connsiteY17" fmla="*/ 0 h 1426234"/>
              <a:gd name="connsiteX18" fmla="*/ 1075427 w 1190446"/>
              <a:gd name="connsiteY18" fmla="*/ 57510 h 1426234"/>
              <a:gd name="connsiteX19" fmla="*/ 1150189 w 1190446"/>
              <a:gd name="connsiteY19" fmla="*/ 120770 h 1426234"/>
              <a:gd name="connsiteX20" fmla="*/ 1190446 w 1190446"/>
              <a:gd name="connsiteY20" fmla="*/ 149525 h 1426234"/>
              <a:gd name="connsiteX21" fmla="*/ 1190446 w 1190446"/>
              <a:gd name="connsiteY21" fmla="*/ 207034 h 1426234"/>
              <a:gd name="connsiteX22" fmla="*/ 1092680 w 1190446"/>
              <a:gd name="connsiteY22" fmla="*/ 396815 h 1426234"/>
              <a:gd name="connsiteX23" fmla="*/ 1029419 w 1190446"/>
              <a:gd name="connsiteY23" fmla="*/ 460076 h 1426234"/>
              <a:gd name="connsiteX24" fmla="*/ 977661 w 1190446"/>
              <a:gd name="connsiteY24" fmla="*/ 644106 h 1426234"/>
              <a:gd name="connsiteX25" fmla="*/ 902898 w 1190446"/>
              <a:gd name="connsiteY25" fmla="*/ 707366 h 1426234"/>
              <a:gd name="connsiteX26" fmla="*/ 833887 w 1190446"/>
              <a:gd name="connsiteY26" fmla="*/ 753374 h 1426234"/>
              <a:gd name="connsiteX27" fmla="*/ 793630 w 1190446"/>
              <a:gd name="connsiteY27" fmla="*/ 799381 h 1426234"/>
              <a:gd name="connsiteX28" fmla="*/ 747623 w 1190446"/>
              <a:gd name="connsiteY28" fmla="*/ 885645 h 1426234"/>
              <a:gd name="connsiteX29" fmla="*/ 747623 w 1190446"/>
              <a:gd name="connsiteY29" fmla="*/ 885645 h 1426234"/>
              <a:gd name="connsiteX30" fmla="*/ 713117 w 1190446"/>
              <a:gd name="connsiteY30" fmla="*/ 966159 h 1426234"/>
              <a:gd name="connsiteX31" fmla="*/ 649857 w 1190446"/>
              <a:gd name="connsiteY31" fmla="*/ 885645 h 1426234"/>
              <a:gd name="connsiteX32" fmla="*/ 632604 w 1190446"/>
              <a:gd name="connsiteY32" fmla="*/ 839638 h 1426234"/>
              <a:gd name="connsiteX33" fmla="*/ 609600 w 1190446"/>
              <a:gd name="connsiteY33" fmla="*/ 759125 h 1426234"/>
              <a:gd name="connsiteX34" fmla="*/ 580846 w 1190446"/>
              <a:gd name="connsiteY34" fmla="*/ 713117 h 1426234"/>
              <a:gd name="connsiteX35" fmla="*/ 580846 w 1190446"/>
              <a:gd name="connsiteY35" fmla="*/ 695864 h 1426234"/>
              <a:gd name="connsiteX36" fmla="*/ 569344 w 1190446"/>
              <a:gd name="connsiteY36" fmla="*/ 799381 h 1426234"/>
              <a:gd name="connsiteX37" fmla="*/ 592347 w 1190446"/>
              <a:gd name="connsiteY37" fmla="*/ 885645 h 1426234"/>
              <a:gd name="connsiteX38" fmla="*/ 592347 w 1190446"/>
              <a:gd name="connsiteY38" fmla="*/ 885645 h 1426234"/>
              <a:gd name="connsiteX39" fmla="*/ 592347 w 1190446"/>
              <a:gd name="connsiteY39" fmla="*/ 885645 h 1426234"/>
              <a:gd name="connsiteX40" fmla="*/ 644106 w 1190446"/>
              <a:gd name="connsiteY40" fmla="*/ 914400 h 1426234"/>
              <a:gd name="connsiteX41" fmla="*/ 649857 w 1190446"/>
              <a:gd name="connsiteY41" fmla="*/ 994913 h 1426234"/>
              <a:gd name="connsiteX42" fmla="*/ 661359 w 1190446"/>
              <a:gd name="connsiteY42" fmla="*/ 1046672 h 1426234"/>
              <a:gd name="connsiteX43" fmla="*/ 684363 w 1190446"/>
              <a:gd name="connsiteY43" fmla="*/ 1115683 h 1426234"/>
              <a:gd name="connsiteX44" fmla="*/ 690114 w 1190446"/>
              <a:gd name="connsiteY44" fmla="*/ 1155940 h 1426234"/>
              <a:gd name="connsiteX45" fmla="*/ 724619 w 1190446"/>
              <a:gd name="connsiteY45" fmla="*/ 1201947 h 1426234"/>
              <a:gd name="connsiteX46" fmla="*/ 753374 w 1190446"/>
              <a:gd name="connsiteY46" fmla="*/ 1311215 h 1426234"/>
              <a:gd name="connsiteX47" fmla="*/ 782129 w 1190446"/>
              <a:gd name="connsiteY47" fmla="*/ 1380227 h 1426234"/>
              <a:gd name="connsiteX48" fmla="*/ 805132 w 1190446"/>
              <a:gd name="connsiteY48" fmla="*/ 1426234 h 1426234"/>
              <a:gd name="connsiteX49" fmla="*/ 655608 w 1190446"/>
              <a:gd name="connsiteY49" fmla="*/ 1374476 h 1426234"/>
              <a:gd name="connsiteX50" fmla="*/ 592347 w 1190446"/>
              <a:gd name="connsiteY50" fmla="*/ 1362974 h 1426234"/>
              <a:gd name="connsiteX51" fmla="*/ 442823 w 1190446"/>
              <a:gd name="connsiteY51" fmla="*/ 1293962 h 1426234"/>
              <a:gd name="connsiteX52" fmla="*/ 391064 w 1190446"/>
              <a:gd name="connsiteY52" fmla="*/ 1184695 h 1426234"/>
              <a:gd name="connsiteX53" fmla="*/ 293298 w 1190446"/>
              <a:gd name="connsiteY53" fmla="*/ 994913 h 1426234"/>
              <a:gd name="connsiteX54" fmla="*/ 241540 w 1190446"/>
              <a:gd name="connsiteY54" fmla="*/ 833887 h 1426234"/>
              <a:gd name="connsiteX55" fmla="*/ 120770 w 1190446"/>
              <a:gd name="connsiteY55" fmla="*/ 701615 h 1426234"/>
              <a:gd name="connsiteX56" fmla="*/ 11502 w 1190446"/>
              <a:gd name="connsiteY56" fmla="*/ 644106 h 1426234"/>
              <a:gd name="connsiteX57" fmla="*/ 0 w 1190446"/>
              <a:gd name="connsiteY57" fmla="*/ 511834 h 1426234"/>
              <a:gd name="connsiteX58" fmla="*/ 0 w 1190446"/>
              <a:gd name="connsiteY58" fmla="*/ 442823 h 1426234"/>
              <a:gd name="connsiteX59" fmla="*/ 17253 w 1190446"/>
              <a:gd name="connsiteY59" fmla="*/ 368061 h 1426234"/>
              <a:gd name="connsiteX0" fmla="*/ 17253 w 1190446"/>
              <a:gd name="connsiteY0" fmla="*/ 310551 h 1368724"/>
              <a:gd name="connsiteX1" fmla="*/ 69012 w 1190446"/>
              <a:gd name="connsiteY1" fmla="*/ 304800 h 1368724"/>
              <a:gd name="connsiteX2" fmla="*/ 132272 w 1190446"/>
              <a:gd name="connsiteY2" fmla="*/ 356558 h 1368724"/>
              <a:gd name="connsiteX3" fmla="*/ 155276 w 1190446"/>
              <a:gd name="connsiteY3" fmla="*/ 396815 h 1368724"/>
              <a:gd name="connsiteX4" fmla="*/ 230038 w 1190446"/>
              <a:gd name="connsiteY4" fmla="*/ 414068 h 1368724"/>
              <a:gd name="connsiteX5" fmla="*/ 304800 w 1190446"/>
              <a:gd name="connsiteY5" fmla="*/ 448573 h 1368724"/>
              <a:gd name="connsiteX6" fmla="*/ 414068 w 1190446"/>
              <a:gd name="connsiteY6" fmla="*/ 431320 h 1368724"/>
              <a:gd name="connsiteX7" fmla="*/ 471578 w 1190446"/>
              <a:gd name="connsiteY7" fmla="*/ 408317 h 1368724"/>
              <a:gd name="connsiteX8" fmla="*/ 529087 w 1190446"/>
              <a:gd name="connsiteY8" fmla="*/ 431320 h 1368724"/>
              <a:gd name="connsiteX9" fmla="*/ 575095 w 1190446"/>
              <a:gd name="connsiteY9" fmla="*/ 488830 h 1368724"/>
              <a:gd name="connsiteX10" fmla="*/ 655608 w 1190446"/>
              <a:gd name="connsiteY10" fmla="*/ 523335 h 1368724"/>
              <a:gd name="connsiteX11" fmla="*/ 730370 w 1190446"/>
              <a:gd name="connsiteY11" fmla="*/ 523335 h 1368724"/>
              <a:gd name="connsiteX12" fmla="*/ 805132 w 1190446"/>
              <a:gd name="connsiteY12" fmla="*/ 465826 h 1368724"/>
              <a:gd name="connsiteX13" fmla="*/ 862642 w 1190446"/>
              <a:gd name="connsiteY13" fmla="*/ 339305 h 1368724"/>
              <a:gd name="connsiteX14" fmla="*/ 914400 w 1190446"/>
              <a:gd name="connsiteY14" fmla="*/ 270294 h 1368724"/>
              <a:gd name="connsiteX15" fmla="*/ 943155 w 1190446"/>
              <a:gd name="connsiteY15" fmla="*/ 207034 h 1368724"/>
              <a:gd name="connsiteX16" fmla="*/ 943155 w 1190446"/>
              <a:gd name="connsiteY16" fmla="*/ 207034 h 1368724"/>
              <a:gd name="connsiteX17" fmla="*/ 1075427 w 1190446"/>
              <a:gd name="connsiteY17" fmla="*/ 0 h 1368724"/>
              <a:gd name="connsiteX18" fmla="*/ 1150189 w 1190446"/>
              <a:gd name="connsiteY18" fmla="*/ 63260 h 1368724"/>
              <a:gd name="connsiteX19" fmla="*/ 1190446 w 1190446"/>
              <a:gd name="connsiteY19" fmla="*/ 92015 h 1368724"/>
              <a:gd name="connsiteX20" fmla="*/ 1190446 w 1190446"/>
              <a:gd name="connsiteY20" fmla="*/ 149524 h 1368724"/>
              <a:gd name="connsiteX21" fmla="*/ 1092680 w 1190446"/>
              <a:gd name="connsiteY21" fmla="*/ 339305 h 1368724"/>
              <a:gd name="connsiteX22" fmla="*/ 1029419 w 1190446"/>
              <a:gd name="connsiteY22" fmla="*/ 402566 h 1368724"/>
              <a:gd name="connsiteX23" fmla="*/ 977661 w 1190446"/>
              <a:gd name="connsiteY23" fmla="*/ 586596 h 1368724"/>
              <a:gd name="connsiteX24" fmla="*/ 902898 w 1190446"/>
              <a:gd name="connsiteY24" fmla="*/ 649856 h 1368724"/>
              <a:gd name="connsiteX25" fmla="*/ 833887 w 1190446"/>
              <a:gd name="connsiteY25" fmla="*/ 695864 h 1368724"/>
              <a:gd name="connsiteX26" fmla="*/ 793630 w 1190446"/>
              <a:gd name="connsiteY26" fmla="*/ 741871 h 1368724"/>
              <a:gd name="connsiteX27" fmla="*/ 747623 w 1190446"/>
              <a:gd name="connsiteY27" fmla="*/ 828135 h 1368724"/>
              <a:gd name="connsiteX28" fmla="*/ 747623 w 1190446"/>
              <a:gd name="connsiteY28" fmla="*/ 828135 h 1368724"/>
              <a:gd name="connsiteX29" fmla="*/ 713117 w 1190446"/>
              <a:gd name="connsiteY29" fmla="*/ 908649 h 1368724"/>
              <a:gd name="connsiteX30" fmla="*/ 649857 w 1190446"/>
              <a:gd name="connsiteY30" fmla="*/ 828135 h 1368724"/>
              <a:gd name="connsiteX31" fmla="*/ 632604 w 1190446"/>
              <a:gd name="connsiteY31" fmla="*/ 782128 h 1368724"/>
              <a:gd name="connsiteX32" fmla="*/ 609600 w 1190446"/>
              <a:gd name="connsiteY32" fmla="*/ 701615 h 1368724"/>
              <a:gd name="connsiteX33" fmla="*/ 580846 w 1190446"/>
              <a:gd name="connsiteY33" fmla="*/ 655607 h 1368724"/>
              <a:gd name="connsiteX34" fmla="*/ 580846 w 1190446"/>
              <a:gd name="connsiteY34" fmla="*/ 638354 h 1368724"/>
              <a:gd name="connsiteX35" fmla="*/ 569344 w 1190446"/>
              <a:gd name="connsiteY35" fmla="*/ 741871 h 1368724"/>
              <a:gd name="connsiteX36" fmla="*/ 592347 w 1190446"/>
              <a:gd name="connsiteY36" fmla="*/ 828135 h 1368724"/>
              <a:gd name="connsiteX37" fmla="*/ 592347 w 1190446"/>
              <a:gd name="connsiteY37" fmla="*/ 828135 h 1368724"/>
              <a:gd name="connsiteX38" fmla="*/ 592347 w 1190446"/>
              <a:gd name="connsiteY38" fmla="*/ 828135 h 1368724"/>
              <a:gd name="connsiteX39" fmla="*/ 644106 w 1190446"/>
              <a:gd name="connsiteY39" fmla="*/ 856890 h 1368724"/>
              <a:gd name="connsiteX40" fmla="*/ 649857 w 1190446"/>
              <a:gd name="connsiteY40" fmla="*/ 937403 h 1368724"/>
              <a:gd name="connsiteX41" fmla="*/ 661359 w 1190446"/>
              <a:gd name="connsiteY41" fmla="*/ 989162 h 1368724"/>
              <a:gd name="connsiteX42" fmla="*/ 684363 w 1190446"/>
              <a:gd name="connsiteY42" fmla="*/ 1058173 h 1368724"/>
              <a:gd name="connsiteX43" fmla="*/ 690114 w 1190446"/>
              <a:gd name="connsiteY43" fmla="*/ 1098430 h 1368724"/>
              <a:gd name="connsiteX44" fmla="*/ 724619 w 1190446"/>
              <a:gd name="connsiteY44" fmla="*/ 1144437 h 1368724"/>
              <a:gd name="connsiteX45" fmla="*/ 753374 w 1190446"/>
              <a:gd name="connsiteY45" fmla="*/ 1253705 h 1368724"/>
              <a:gd name="connsiteX46" fmla="*/ 782129 w 1190446"/>
              <a:gd name="connsiteY46" fmla="*/ 1322717 h 1368724"/>
              <a:gd name="connsiteX47" fmla="*/ 805132 w 1190446"/>
              <a:gd name="connsiteY47" fmla="*/ 1368724 h 1368724"/>
              <a:gd name="connsiteX48" fmla="*/ 655608 w 1190446"/>
              <a:gd name="connsiteY48" fmla="*/ 1316966 h 1368724"/>
              <a:gd name="connsiteX49" fmla="*/ 592347 w 1190446"/>
              <a:gd name="connsiteY49" fmla="*/ 1305464 h 1368724"/>
              <a:gd name="connsiteX50" fmla="*/ 442823 w 1190446"/>
              <a:gd name="connsiteY50" fmla="*/ 1236452 h 1368724"/>
              <a:gd name="connsiteX51" fmla="*/ 391064 w 1190446"/>
              <a:gd name="connsiteY51" fmla="*/ 1127185 h 1368724"/>
              <a:gd name="connsiteX52" fmla="*/ 293298 w 1190446"/>
              <a:gd name="connsiteY52" fmla="*/ 937403 h 1368724"/>
              <a:gd name="connsiteX53" fmla="*/ 241540 w 1190446"/>
              <a:gd name="connsiteY53" fmla="*/ 776377 h 1368724"/>
              <a:gd name="connsiteX54" fmla="*/ 120770 w 1190446"/>
              <a:gd name="connsiteY54" fmla="*/ 644105 h 1368724"/>
              <a:gd name="connsiteX55" fmla="*/ 11502 w 1190446"/>
              <a:gd name="connsiteY55" fmla="*/ 586596 h 1368724"/>
              <a:gd name="connsiteX56" fmla="*/ 0 w 1190446"/>
              <a:gd name="connsiteY56" fmla="*/ 454324 h 1368724"/>
              <a:gd name="connsiteX57" fmla="*/ 0 w 1190446"/>
              <a:gd name="connsiteY57" fmla="*/ 385313 h 1368724"/>
              <a:gd name="connsiteX58" fmla="*/ 17253 w 1190446"/>
              <a:gd name="connsiteY58" fmla="*/ 310551 h 1368724"/>
              <a:gd name="connsiteX0" fmla="*/ 17253 w 1190446"/>
              <a:gd name="connsiteY0" fmla="*/ 247291 h 1305464"/>
              <a:gd name="connsiteX1" fmla="*/ 69012 w 1190446"/>
              <a:gd name="connsiteY1" fmla="*/ 241540 h 1305464"/>
              <a:gd name="connsiteX2" fmla="*/ 132272 w 1190446"/>
              <a:gd name="connsiteY2" fmla="*/ 293298 h 1305464"/>
              <a:gd name="connsiteX3" fmla="*/ 155276 w 1190446"/>
              <a:gd name="connsiteY3" fmla="*/ 333555 h 1305464"/>
              <a:gd name="connsiteX4" fmla="*/ 230038 w 1190446"/>
              <a:gd name="connsiteY4" fmla="*/ 350808 h 1305464"/>
              <a:gd name="connsiteX5" fmla="*/ 304800 w 1190446"/>
              <a:gd name="connsiteY5" fmla="*/ 385313 h 1305464"/>
              <a:gd name="connsiteX6" fmla="*/ 414068 w 1190446"/>
              <a:gd name="connsiteY6" fmla="*/ 368060 h 1305464"/>
              <a:gd name="connsiteX7" fmla="*/ 471578 w 1190446"/>
              <a:gd name="connsiteY7" fmla="*/ 345057 h 1305464"/>
              <a:gd name="connsiteX8" fmla="*/ 529087 w 1190446"/>
              <a:gd name="connsiteY8" fmla="*/ 368060 h 1305464"/>
              <a:gd name="connsiteX9" fmla="*/ 575095 w 1190446"/>
              <a:gd name="connsiteY9" fmla="*/ 425570 h 1305464"/>
              <a:gd name="connsiteX10" fmla="*/ 655608 w 1190446"/>
              <a:gd name="connsiteY10" fmla="*/ 460075 h 1305464"/>
              <a:gd name="connsiteX11" fmla="*/ 730370 w 1190446"/>
              <a:gd name="connsiteY11" fmla="*/ 460075 h 1305464"/>
              <a:gd name="connsiteX12" fmla="*/ 805132 w 1190446"/>
              <a:gd name="connsiteY12" fmla="*/ 402566 h 1305464"/>
              <a:gd name="connsiteX13" fmla="*/ 862642 w 1190446"/>
              <a:gd name="connsiteY13" fmla="*/ 276045 h 1305464"/>
              <a:gd name="connsiteX14" fmla="*/ 914400 w 1190446"/>
              <a:gd name="connsiteY14" fmla="*/ 207034 h 1305464"/>
              <a:gd name="connsiteX15" fmla="*/ 943155 w 1190446"/>
              <a:gd name="connsiteY15" fmla="*/ 143774 h 1305464"/>
              <a:gd name="connsiteX16" fmla="*/ 943155 w 1190446"/>
              <a:gd name="connsiteY16" fmla="*/ 143774 h 1305464"/>
              <a:gd name="connsiteX17" fmla="*/ 1150189 w 1190446"/>
              <a:gd name="connsiteY17" fmla="*/ 0 h 1305464"/>
              <a:gd name="connsiteX18" fmla="*/ 1190446 w 1190446"/>
              <a:gd name="connsiteY18" fmla="*/ 28755 h 1305464"/>
              <a:gd name="connsiteX19" fmla="*/ 1190446 w 1190446"/>
              <a:gd name="connsiteY19" fmla="*/ 86264 h 1305464"/>
              <a:gd name="connsiteX20" fmla="*/ 1092680 w 1190446"/>
              <a:gd name="connsiteY20" fmla="*/ 276045 h 1305464"/>
              <a:gd name="connsiteX21" fmla="*/ 1029419 w 1190446"/>
              <a:gd name="connsiteY21" fmla="*/ 339306 h 1305464"/>
              <a:gd name="connsiteX22" fmla="*/ 977661 w 1190446"/>
              <a:gd name="connsiteY22" fmla="*/ 523336 h 1305464"/>
              <a:gd name="connsiteX23" fmla="*/ 902898 w 1190446"/>
              <a:gd name="connsiteY23" fmla="*/ 586596 h 1305464"/>
              <a:gd name="connsiteX24" fmla="*/ 833887 w 1190446"/>
              <a:gd name="connsiteY24" fmla="*/ 632604 h 1305464"/>
              <a:gd name="connsiteX25" fmla="*/ 793630 w 1190446"/>
              <a:gd name="connsiteY25" fmla="*/ 678611 h 1305464"/>
              <a:gd name="connsiteX26" fmla="*/ 747623 w 1190446"/>
              <a:gd name="connsiteY26" fmla="*/ 764875 h 1305464"/>
              <a:gd name="connsiteX27" fmla="*/ 747623 w 1190446"/>
              <a:gd name="connsiteY27" fmla="*/ 764875 h 1305464"/>
              <a:gd name="connsiteX28" fmla="*/ 713117 w 1190446"/>
              <a:gd name="connsiteY28" fmla="*/ 845389 h 1305464"/>
              <a:gd name="connsiteX29" fmla="*/ 649857 w 1190446"/>
              <a:gd name="connsiteY29" fmla="*/ 764875 h 1305464"/>
              <a:gd name="connsiteX30" fmla="*/ 632604 w 1190446"/>
              <a:gd name="connsiteY30" fmla="*/ 718868 h 1305464"/>
              <a:gd name="connsiteX31" fmla="*/ 609600 w 1190446"/>
              <a:gd name="connsiteY31" fmla="*/ 638355 h 1305464"/>
              <a:gd name="connsiteX32" fmla="*/ 580846 w 1190446"/>
              <a:gd name="connsiteY32" fmla="*/ 592347 h 1305464"/>
              <a:gd name="connsiteX33" fmla="*/ 580846 w 1190446"/>
              <a:gd name="connsiteY33" fmla="*/ 575094 h 1305464"/>
              <a:gd name="connsiteX34" fmla="*/ 569344 w 1190446"/>
              <a:gd name="connsiteY34" fmla="*/ 678611 h 1305464"/>
              <a:gd name="connsiteX35" fmla="*/ 592347 w 1190446"/>
              <a:gd name="connsiteY35" fmla="*/ 764875 h 1305464"/>
              <a:gd name="connsiteX36" fmla="*/ 592347 w 1190446"/>
              <a:gd name="connsiteY36" fmla="*/ 764875 h 1305464"/>
              <a:gd name="connsiteX37" fmla="*/ 592347 w 1190446"/>
              <a:gd name="connsiteY37" fmla="*/ 764875 h 1305464"/>
              <a:gd name="connsiteX38" fmla="*/ 644106 w 1190446"/>
              <a:gd name="connsiteY38" fmla="*/ 793630 h 1305464"/>
              <a:gd name="connsiteX39" fmla="*/ 649857 w 1190446"/>
              <a:gd name="connsiteY39" fmla="*/ 874143 h 1305464"/>
              <a:gd name="connsiteX40" fmla="*/ 661359 w 1190446"/>
              <a:gd name="connsiteY40" fmla="*/ 925902 h 1305464"/>
              <a:gd name="connsiteX41" fmla="*/ 684363 w 1190446"/>
              <a:gd name="connsiteY41" fmla="*/ 994913 h 1305464"/>
              <a:gd name="connsiteX42" fmla="*/ 690114 w 1190446"/>
              <a:gd name="connsiteY42" fmla="*/ 1035170 h 1305464"/>
              <a:gd name="connsiteX43" fmla="*/ 724619 w 1190446"/>
              <a:gd name="connsiteY43" fmla="*/ 1081177 h 1305464"/>
              <a:gd name="connsiteX44" fmla="*/ 753374 w 1190446"/>
              <a:gd name="connsiteY44" fmla="*/ 1190445 h 1305464"/>
              <a:gd name="connsiteX45" fmla="*/ 782129 w 1190446"/>
              <a:gd name="connsiteY45" fmla="*/ 1259457 h 1305464"/>
              <a:gd name="connsiteX46" fmla="*/ 805132 w 1190446"/>
              <a:gd name="connsiteY46" fmla="*/ 1305464 h 1305464"/>
              <a:gd name="connsiteX47" fmla="*/ 655608 w 1190446"/>
              <a:gd name="connsiteY47" fmla="*/ 1253706 h 1305464"/>
              <a:gd name="connsiteX48" fmla="*/ 592347 w 1190446"/>
              <a:gd name="connsiteY48" fmla="*/ 1242204 h 1305464"/>
              <a:gd name="connsiteX49" fmla="*/ 442823 w 1190446"/>
              <a:gd name="connsiteY49" fmla="*/ 1173192 h 1305464"/>
              <a:gd name="connsiteX50" fmla="*/ 391064 w 1190446"/>
              <a:gd name="connsiteY50" fmla="*/ 1063925 h 1305464"/>
              <a:gd name="connsiteX51" fmla="*/ 293298 w 1190446"/>
              <a:gd name="connsiteY51" fmla="*/ 874143 h 1305464"/>
              <a:gd name="connsiteX52" fmla="*/ 241540 w 1190446"/>
              <a:gd name="connsiteY52" fmla="*/ 713117 h 1305464"/>
              <a:gd name="connsiteX53" fmla="*/ 120770 w 1190446"/>
              <a:gd name="connsiteY53" fmla="*/ 580845 h 1305464"/>
              <a:gd name="connsiteX54" fmla="*/ 11502 w 1190446"/>
              <a:gd name="connsiteY54" fmla="*/ 523336 h 1305464"/>
              <a:gd name="connsiteX55" fmla="*/ 0 w 1190446"/>
              <a:gd name="connsiteY55" fmla="*/ 391064 h 1305464"/>
              <a:gd name="connsiteX56" fmla="*/ 0 w 1190446"/>
              <a:gd name="connsiteY56" fmla="*/ 322053 h 1305464"/>
              <a:gd name="connsiteX57" fmla="*/ 17253 w 1190446"/>
              <a:gd name="connsiteY57" fmla="*/ 247291 h 1305464"/>
              <a:gd name="connsiteX0" fmla="*/ 17253 w 1190446"/>
              <a:gd name="connsiteY0" fmla="*/ 218536 h 1276709"/>
              <a:gd name="connsiteX1" fmla="*/ 69012 w 1190446"/>
              <a:gd name="connsiteY1" fmla="*/ 212785 h 1276709"/>
              <a:gd name="connsiteX2" fmla="*/ 132272 w 1190446"/>
              <a:gd name="connsiteY2" fmla="*/ 264543 h 1276709"/>
              <a:gd name="connsiteX3" fmla="*/ 155276 w 1190446"/>
              <a:gd name="connsiteY3" fmla="*/ 304800 h 1276709"/>
              <a:gd name="connsiteX4" fmla="*/ 230038 w 1190446"/>
              <a:gd name="connsiteY4" fmla="*/ 322053 h 1276709"/>
              <a:gd name="connsiteX5" fmla="*/ 304800 w 1190446"/>
              <a:gd name="connsiteY5" fmla="*/ 356558 h 1276709"/>
              <a:gd name="connsiteX6" fmla="*/ 414068 w 1190446"/>
              <a:gd name="connsiteY6" fmla="*/ 339305 h 1276709"/>
              <a:gd name="connsiteX7" fmla="*/ 471578 w 1190446"/>
              <a:gd name="connsiteY7" fmla="*/ 316302 h 1276709"/>
              <a:gd name="connsiteX8" fmla="*/ 529087 w 1190446"/>
              <a:gd name="connsiteY8" fmla="*/ 339305 h 1276709"/>
              <a:gd name="connsiteX9" fmla="*/ 575095 w 1190446"/>
              <a:gd name="connsiteY9" fmla="*/ 396815 h 1276709"/>
              <a:gd name="connsiteX10" fmla="*/ 655608 w 1190446"/>
              <a:gd name="connsiteY10" fmla="*/ 431320 h 1276709"/>
              <a:gd name="connsiteX11" fmla="*/ 730370 w 1190446"/>
              <a:gd name="connsiteY11" fmla="*/ 431320 h 1276709"/>
              <a:gd name="connsiteX12" fmla="*/ 805132 w 1190446"/>
              <a:gd name="connsiteY12" fmla="*/ 373811 h 1276709"/>
              <a:gd name="connsiteX13" fmla="*/ 862642 w 1190446"/>
              <a:gd name="connsiteY13" fmla="*/ 247290 h 1276709"/>
              <a:gd name="connsiteX14" fmla="*/ 914400 w 1190446"/>
              <a:gd name="connsiteY14" fmla="*/ 178279 h 1276709"/>
              <a:gd name="connsiteX15" fmla="*/ 943155 w 1190446"/>
              <a:gd name="connsiteY15" fmla="*/ 115019 h 1276709"/>
              <a:gd name="connsiteX16" fmla="*/ 943155 w 1190446"/>
              <a:gd name="connsiteY16" fmla="*/ 115019 h 1276709"/>
              <a:gd name="connsiteX17" fmla="*/ 1190446 w 1190446"/>
              <a:gd name="connsiteY17" fmla="*/ 0 h 1276709"/>
              <a:gd name="connsiteX18" fmla="*/ 1190446 w 1190446"/>
              <a:gd name="connsiteY18" fmla="*/ 57509 h 1276709"/>
              <a:gd name="connsiteX19" fmla="*/ 1092680 w 1190446"/>
              <a:gd name="connsiteY19" fmla="*/ 247290 h 1276709"/>
              <a:gd name="connsiteX20" fmla="*/ 1029419 w 1190446"/>
              <a:gd name="connsiteY20" fmla="*/ 310551 h 1276709"/>
              <a:gd name="connsiteX21" fmla="*/ 977661 w 1190446"/>
              <a:gd name="connsiteY21" fmla="*/ 494581 h 1276709"/>
              <a:gd name="connsiteX22" fmla="*/ 902898 w 1190446"/>
              <a:gd name="connsiteY22" fmla="*/ 557841 h 1276709"/>
              <a:gd name="connsiteX23" fmla="*/ 833887 w 1190446"/>
              <a:gd name="connsiteY23" fmla="*/ 603849 h 1276709"/>
              <a:gd name="connsiteX24" fmla="*/ 793630 w 1190446"/>
              <a:gd name="connsiteY24" fmla="*/ 649856 h 1276709"/>
              <a:gd name="connsiteX25" fmla="*/ 747623 w 1190446"/>
              <a:gd name="connsiteY25" fmla="*/ 736120 h 1276709"/>
              <a:gd name="connsiteX26" fmla="*/ 747623 w 1190446"/>
              <a:gd name="connsiteY26" fmla="*/ 736120 h 1276709"/>
              <a:gd name="connsiteX27" fmla="*/ 713117 w 1190446"/>
              <a:gd name="connsiteY27" fmla="*/ 816634 h 1276709"/>
              <a:gd name="connsiteX28" fmla="*/ 649857 w 1190446"/>
              <a:gd name="connsiteY28" fmla="*/ 736120 h 1276709"/>
              <a:gd name="connsiteX29" fmla="*/ 632604 w 1190446"/>
              <a:gd name="connsiteY29" fmla="*/ 690113 h 1276709"/>
              <a:gd name="connsiteX30" fmla="*/ 609600 w 1190446"/>
              <a:gd name="connsiteY30" fmla="*/ 609600 h 1276709"/>
              <a:gd name="connsiteX31" fmla="*/ 580846 w 1190446"/>
              <a:gd name="connsiteY31" fmla="*/ 563592 h 1276709"/>
              <a:gd name="connsiteX32" fmla="*/ 580846 w 1190446"/>
              <a:gd name="connsiteY32" fmla="*/ 546339 h 1276709"/>
              <a:gd name="connsiteX33" fmla="*/ 569344 w 1190446"/>
              <a:gd name="connsiteY33" fmla="*/ 649856 h 1276709"/>
              <a:gd name="connsiteX34" fmla="*/ 592347 w 1190446"/>
              <a:gd name="connsiteY34" fmla="*/ 736120 h 1276709"/>
              <a:gd name="connsiteX35" fmla="*/ 592347 w 1190446"/>
              <a:gd name="connsiteY35" fmla="*/ 736120 h 1276709"/>
              <a:gd name="connsiteX36" fmla="*/ 592347 w 1190446"/>
              <a:gd name="connsiteY36" fmla="*/ 736120 h 1276709"/>
              <a:gd name="connsiteX37" fmla="*/ 644106 w 1190446"/>
              <a:gd name="connsiteY37" fmla="*/ 764875 h 1276709"/>
              <a:gd name="connsiteX38" fmla="*/ 649857 w 1190446"/>
              <a:gd name="connsiteY38" fmla="*/ 845388 h 1276709"/>
              <a:gd name="connsiteX39" fmla="*/ 661359 w 1190446"/>
              <a:gd name="connsiteY39" fmla="*/ 897147 h 1276709"/>
              <a:gd name="connsiteX40" fmla="*/ 684363 w 1190446"/>
              <a:gd name="connsiteY40" fmla="*/ 966158 h 1276709"/>
              <a:gd name="connsiteX41" fmla="*/ 690114 w 1190446"/>
              <a:gd name="connsiteY41" fmla="*/ 1006415 h 1276709"/>
              <a:gd name="connsiteX42" fmla="*/ 724619 w 1190446"/>
              <a:gd name="connsiteY42" fmla="*/ 1052422 h 1276709"/>
              <a:gd name="connsiteX43" fmla="*/ 753374 w 1190446"/>
              <a:gd name="connsiteY43" fmla="*/ 1161690 h 1276709"/>
              <a:gd name="connsiteX44" fmla="*/ 782129 w 1190446"/>
              <a:gd name="connsiteY44" fmla="*/ 1230702 h 1276709"/>
              <a:gd name="connsiteX45" fmla="*/ 805132 w 1190446"/>
              <a:gd name="connsiteY45" fmla="*/ 1276709 h 1276709"/>
              <a:gd name="connsiteX46" fmla="*/ 655608 w 1190446"/>
              <a:gd name="connsiteY46" fmla="*/ 1224951 h 1276709"/>
              <a:gd name="connsiteX47" fmla="*/ 592347 w 1190446"/>
              <a:gd name="connsiteY47" fmla="*/ 1213449 h 1276709"/>
              <a:gd name="connsiteX48" fmla="*/ 442823 w 1190446"/>
              <a:gd name="connsiteY48" fmla="*/ 1144437 h 1276709"/>
              <a:gd name="connsiteX49" fmla="*/ 391064 w 1190446"/>
              <a:gd name="connsiteY49" fmla="*/ 1035170 h 1276709"/>
              <a:gd name="connsiteX50" fmla="*/ 293298 w 1190446"/>
              <a:gd name="connsiteY50" fmla="*/ 845388 h 1276709"/>
              <a:gd name="connsiteX51" fmla="*/ 241540 w 1190446"/>
              <a:gd name="connsiteY51" fmla="*/ 684362 h 1276709"/>
              <a:gd name="connsiteX52" fmla="*/ 120770 w 1190446"/>
              <a:gd name="connsiteY52" fmla="*/ 552090 h 1276709"/>
              <a:gd name="connsiteX53" fmla="*/ 11502 w 1190446"/>
              <a:gd name="connsiteY53" fmla="*/ 494581 h 1276709"/>
              <a:gd name="connsiteX54" fmla="*/ 0 w 1190446"/>
              <a:gd name="connsiteY54" fmla="*/ 362309 h 1276709"/>
              <a:gd name="connsiteX55" fmla="*/ 0 w 1190446"/>
              <a:gd name="connsiteY55" fmla="*/ 293298 h 1276709"/>
              <a:gd name="connsiteX56" fmla="*/ 17253 w 1190446"/>
              <a:gd name="connsiteY56" fmla="*/ 218536 h 1276709"/>
              <a:gd name="connsiteX0" fmla="*/ 17253 w 1190446"/>
              <a:gd name="connsiteY0" fmla="*/ 161027 h 1219200"/>
              <a:gd name="connsiteX1" fmla="*/ 69012 w 1190446"/>
              <a:gd name="connsiteY1" fmla="*/ 155276 h 1219200"/>
              <a:gd name="connsiteX2" fmla="*/ 132272 w 1190446"/>
              <a:gd name="connsiteY2" fmla="*/ 207034 h 1219200"/>
              <a:gd name="connsiteX3" fmla="*/ 155276 w 1190446"/>
              <a:gd name="connsiteY3" fmla="*/ 247291 h 1219200"/>
              <a:gd name="connsiteX4" fmla="*/ 230038 w 1190446"/>
              <a:gd name="connsiteY4" fmla="*/ 264544 h 1219200"/>
              <a:gd name="connsiteX5" fmla="*/ 304800 w 1190446"/>
              <a:gd name="connsiteY5" fmla="*/ 299049 h 1219200"/>
              <a:gd name="connsiteX6" fmla="*/ 414068 w 1190446"/>
              <a:gd name="connsiteY6" fmla="*/ 281796 h 1219200"/>
              <a:gd name="connsiteX7" fmla="*/ 471578 w 1190446"/>
              <a:gd name="connsiteY7" fmla="*/ 258793 h 1219200"/>
              <a:gd name="connsiteX8" fmla="*/ 529087 w 1190446"/>
              <a:gd name="connsiteY8" fmla="*/ 281796 h 1219200"/>
              <a:gd name="connsiteX9" fmla="*/ 575095 w 1190446"/>
              <a:gd name="connsiteY9" fmla="*/ 339306 h 1219200"/>
              <a:gd name="connsiteX10" fmla="*/ 655608 w 1190446"/>
              <a:gd name="connsiteY10" fmla="*/ 373811 h 1219200"/>
              <a:gd name="connsiteX11" fmla="*/ 730370 w 1190446"/>
              <a:gd name="connsiteY11" fmla="*/ 373811 h 1219200"/>
              <a:gd name="connsiteX12" fmla="*/ 805132 w 1190446"/>
              <a:gd name="connsiteY12" fmla="*/ 316302 h 1219200"/>
              <a:gd name="connsiteX13" fmla="*/ 862642 w 1190446"/>
              <a:gd name="connsiteY13" fmla="*/ 189781 h 1219200"/>
              <a:gd name="connsiteX14" fmla="*/ 914400 w 1190446"/>
              <a:gd name="connsiteY14" fmla="*/ 120770 h 1219200"/>
              <a:gd name="connsiteX15" fmla="*/ 943155 w 1190446"/>
              <a:gd name="connsiteY15" fmla="*/ 57510 h 1219200"/>
              <a:gd name="connsiteX16" fmla="*/ 943155 w 1190446"/>
              <a:gd name="connsiteY16" fmla="*/ 57510 h 1219200"/>
              <a:gd name="connsiteX17" fmla="*/ 1190446 w 1190446"/>
              <a:gd name="connsiteY17" fmla="*/ 0 h 1219200"/>
              <a:gd name="connsiteX18" fmla="*/ 1092680 w 1190446"/>
              <a:gd name="connsiteY18" fmla="*/ 189781 h 1219200"/>
              <a:gd name="connsiteX19" fmla="*/ 1029419 w 1190446"/>
              <a:gd name="connsiteY19" fmla="*/ 253042 h 1219200"/>
              <a:gd name="connsiteX20" fmla="*/ 977661 w 1190446"/>
              <a:gd name="connsiteY20" fmla="*/ 437072 h 1219200"/>
              <a:gd name="connsiteX21" fmla="*/ 902898 w 1190446"/>
              <a:gd name="connsiteY21" fmla="*/ 500332 h 1219200"/>
              <a:gd name="connsiteX22" fmla="*/ 833887 w 1190446"/>
              <a:gd name="connsiteY22" fmla="*/ 546340 h 1219200"/>
              <a:gd name="connsiteX23" fmla="*/ 793630 w 1190446"/>
              <a:gd name="connsiteY23" fmla="*/ 592347 h 1219200"/>
              <a:gd name="connsiteX24" fmla="*/ 747623 w 1190446"/>
              <a:gd name="connsiteY24" fmla="*/ 678611 h 1219200"/>
              <a:gd name="connsiteX25" fmla="*/ 747623 w 1190446"/>
              <a:gd name="connsiteY25" fmla="*/ 678611 h 1219200"/>
              <a:gd name="connsiteX26" fmla="*/ 713117 w 1190446"/>
              <a:gd name="connsiteY26" fmla="*/ 759125 h 1219200"/>
              <a:gd name="connsiteX27" fmla="*/ 649857 w 1190446"/>
              <a:gd name="connsiteY27" fmla="*/ 678611 h 1219200"/>
              <a:gd name="connsiteX28" fmla="*/ 632604 w 1190446"/>
              <a:gd name="connsiteY28" fmla="*/ 632604 h 1219200"/>
              <a:gd name="connsiteX29" fmla="*/ 609600 w 1190446"/>
              <a:gd name="connsiteY29" fmla="*/ 552091 h 1219200"/>
              <a:gd name="connsiteX30" fmla="*/ 580846 w 1190446"/>
              <a:gd name="connsiteY30" fmla="*/ 506083 h 1219200"/>
              <a:gd name="connsiteX31" fmla="*/ 580846 w 1190446"/>
              <a:gd name="connsiteY31" fmla="*/ 488830 h 1219200"/>
              <a:gd name="connsiteX32" fmla="*/ 569344 w 1190446"/>
              <a:gd name="connsiteY32" fmla="*/ 592347 h 1219200"/>
              <a:gd name="connsiteX33" fmla="*/ 592347 w 1190446"/>
              <a:gd name="connsiteY33" fmla="*/ 678611 h 1219200"/>
              <a:gd name="connsiteX34" fmla="*/ 592347 w 1190446"/>
              <a:gd name="connsiteY34" fmla="*/ 678611 h 1219200"/>
              <a:gd name="connsiteX35" fmla="*/ 592347 w 1190446"/>
              <a:gd name="connsiteY35" fmla="*/ 678611 h 1219200"/>
              <a:gd name="connsiteX36" fmla="*/ 644106 w 1190446"/>
              <a:gd name="connsiteY36" fmla="*/ 707366 h 1219200"/>
              <a:gd name="connsiteX37" fmla="*/ 649857 w 1190446"/>
              <a:gd name="connsiteY37" fmla="*/ 787879 h 1219200"/>
              <a:gd name="connsiteX38" fmla="*/ 661359 w 1190446"/>
              <a:gd name="connsiteY38" fmla="*/ 839638 h 1219200"/>
              <a:gd name="connsiteX39" fmla="*/ 684363 w 1190446"/>
              <a:gd name="connsiteY39" fmla="*/ 908649 h 1219200"/>
              <a:gd name="connsiteX40" fmla="*/ 690114 w 1190446"/>
              <a:gd name="connsiteY40" fmla="*/ 948906 h 1219200"/>
              <a:gd name="connsiteX41" fmla="*/ 724619 w 1190446"/>
              <a:gd name="connsiteY41" fmla="*/ 994913 h 1219200"/>
              <a:gd name="connsiteX42" fmla="*/ 753374 w 1190446"/>
              <a:gd name="connsiteY42" fmla="*/ 1104181 h 1219200"/>
              <a:gd name="connsiteX43" fmla="*/ 782129 w 1190446"/>
              <a:gd name="connsiteY43" fmla="*/ 1173193 h 1219200"/>
              <a:gd name="connsiteX44" fmla="*/ 805132 w 1190446"/>
              <a:gd name="connsiteY44" fmla="*/ 1219200 h 1219200"/>
              <a:gd name="connsiteX45" fmla="*/ 655608 w 1190446"/>
              <a:gd name="connsiteY45" fmla="*/ 1167442 h 1219200"/>
              <a:gd name="connsiteX46" fmla="*/ 592347 w 1190446"/>
              <a:gd name="connsiteY46" fmla="*/ 1155940 h 1219200"/>
              <a:gd name="connsiteX47" fmla="*/ 442823 w 1190446"/>
              <a:gd name="connsiteY47" fmla="*/ 1086928 h 1219200"/>
              <a:gd name="connsiteX48" fmla="*/ 391064 w 1190446"/>
              <a:gd name="connsiteY48" fmla="*/ 977661 h 1219200"/>
              <a:gd name="connsiteX49" fmla="*/ 293298 w 1190446"/>
              <a:gd name="connsiteY49" fmla="*/ 787879 h 1219200"/>
              <a:gd name="connsiteX50" fmla="*/ 241540 w 1190446"/>
              <a:gd name="connsiteY50" fmla="*/ 626853 h 1219200"/>
              <a:gd name="connsiteX51" fmla="*/ 120770 w 1190446"/>
              <a:gd name="connsiteY51" fmla="*/ 494581 h 1219200"/>
              <a:gd name="connsiteX52" fmla="*/ 11502 w 1190446"/>
              <a:gd name="connsiteY52" fmla="*/ 437072 h 1219200"/>
              <a:gd name="connsiteX53" fmla="*/ 0 w 1190446"/>
              <a:gd name="connsiteY53" fmla="*/ 304800 h 1219200"/>
              <a:gd name="connsiteX54" fmla="*/ 0 w 1190446"/>
              <a:gd name="connsiteY54" fmla="*/ 235789 h 1219200"/>
              <a:gd name="connsiteX55" fmla="*/ 17253 w 1190446"/>
              <a:gd name="connsiteY55" fmla="*/ 161027 h 121920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902898 w 1092680"/>
              <a:gd name="connsiteY20" fmla="*/ 442822 h 1161690"/>
              <a:gd name="connsiteX21" fmla="*/ 833887 w 1092680"/>
              <a:gd name="connsiteY21" fmla="*/ 488830 h 1161690"/>
              <a:gd name="connsiteX22" fmla="*/ 793630 w 1092680"/>
              <a:gd name="connsiteY22" fmla="*/ 534837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902898 w 1092680"/>
              <a:gd name="connsiteY20" fmla="*/ 442822 h 1161690"/>
              <a:gd name="connsiteX21" fmla="*/ 833887 w 1092680"/>
              <a:gd name="connsiteY21" fmla="*/ 488830 h 1161690"/>
              <a:gd name="connsiteX22" fmla="*/ 741872 w 1092680"/>
              <a:gd name="connsiteY22" fmla="*/ 694425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902898 w 1092680"/>
              <a:gd name="connsiteY20" fmla="*/ 442822 h 1161690"/>
              <a:gd name="connsiteX21" fmla="*/ 818072 w 1092680"/>
              <a:gd name="connsiteY21" fmla="*/ 694425 h 1161690"/>
              <a:gd name="connsiteX22" fmla="*/ 741872 w 1092680"/>
              <a:gd name="connsiteY22" fmla="*/ 694425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46672 w 1092680"/>
              <a:gd name="connsiteY20" fmla="*/ 694425 h 1161690"/>
              <a:gd name="connsiteX21" fmla="*/ 818072 w 1092680"/>
              <a:gd name="connsiteY21" fmla="*/ 694425 h 1161690"/>
              <a:gd name="connsiteX22" fmla="*/ 741872 w 1092680"/>
              <a:gd name="connsiteY22" fmla="*/ 694425 h 1161690"/>
              <a:gd name="connsiteX23" fmla="*/ 747623 w 1092680"/>
              <a:gd name="connsiteY23" fmla="*/ 621101 h 1161690"/>
              <a:gd name="connsiteX24" fmla="*/ 747623 w 1092680"/>
              <a:gd name="connsiteY24" fmla="*/ 621101 h 1161690"/>
              <a:gd name="connsiteX25" fmla="*/ 713117 w 1092680"/>
              <a:gd name="connsiteY25" fmla="*/ 701615 h 1161690"/>
              <a:gd name="connsiteX26" fmla="*/ 649857 w 1092680"/>
              <a:gd name="connsiteY26" fmla="*/ 621101 h 1161690"/>
              <a:gd name="connsiteX27" fmla="*/ 632604 w 1092680"/>
              <a:gd name="connsiteY27" fmla="*/ 575094 h 1161690"/>
              <a:gd name="connsiteX28" fmla="*/ 609600 w 1092680"/>
              <a:gd name="connsiteY28" fmla="*/ 494581 h 1161690"/>
              <a:gd name="connsiteX29" fmla="*/ 580846 w 1092680"/>
              <a:gd name="connsiteY29" fmla="*/ 448573 h 1161690"/>
              <a:gd name="connsiteX30" fmla="*/ 580846 w 1092680"/>
              <a:gd name="connsiteY30" fmla="*/ 431320 h 1161690"/>
              <a:gd name="connsiteX31" fmla="*/ 569344 w 1092680"/>
              <a:gd name="connsiteY31" fmla="*/ 534837 h 1161690"/>
              <a:gd name="connsiteX32" fmla="*/ 592347 w 1092680"/>
              <a:gd name="connsiteY32" fmla="*/ 621101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644106 w 1092680"/>
              <a:gd name="connsiteY35" fmla="*/ 649856 h 1161690"/>
              <a:gd name="connsiteX36" fmla="*/ 649857 w 1092680"/>
              <a:gd name="connsiteY36" fmla="*/ 730369 h 1161690"/>
              <a:gd name="connsiteX37" fmla="*/ 661359 w 1092680"/>
              <a:gd name="connsiteY37" fmla="*/ 782128 h 1161690"/>
              <a:gd name="connsiteX38" fmla="*/ 684363 w 1092680"/>
              <a:gd name="connsiteY38" fmla="*/ 851139 h 1161690"/>
              <a:gd name="connsiteX39" fmla="*/ 690114 w 1092680"/>
              <a:gd name="connsiteY39" fmla="*/ 891396 h 1161690"/>
              <a:gd name="connsiteX40" fmla="*/ 724619 w 1092680"/>
              <a:gd name="connsiteY40" fmla="*/ 937403 h 1161690"/>
              <a:gd name="connsiteX41" fmla="*/ 753374 w 1092680"/>
              <a:gd name="connsiteY41" fmla="*/ 1046671 h 1161690"/>
              <a:gd name="connsiteX42" fmla="*/ 782129 w 1092680"/>
              <a:gd name="connsiteY42" fmla="*/ 1115683 h 1161690"/>
              <a:gd name="connsiteX43" fmla="*/ 805132 w 1092680"/>
              <a:gd name="connsiteY43" fmla="*/ 1161690 h 1161690"/>
              <a:gd name="connsiteX44" fmla="*/ 655608 w 1092680"/>
              <a:gd name="connsiteY44" fmla="*/ 1109932 h 1161690"/>
              <a:gd name="connsiteX45" fmla="*/ 592347 w 1092680"/>
              <a:gd name="connsiteY45" fmla="*/ 1098430 h 1161690"/>
              <a:gd name="connsiteX46" fmla="*/ 442823 w 1092680"/>
              <a:gd name="connsiteY46" fmla="*/ 1029418 h 1161690"/>
              <a:gd name="connsiteX47" fmla="*/ 391064 w 1092680"/>
              <a:gd name="connsiteY47" fmla="*/ 920151 h 1161690"/>
              <a:gd name="connsiteX48" fmla="*/ 293298 w 1092680"/>
              <a:gd name="connsiteY48" fmla="*/ 730369 h 1161690"/>
              <a:gd name="connsiteX49" fmla="*/ 241540 w 1092680"/>
              <a:gd name="connsiteY49" fmla="*/ 569343 h 1161690"/>
              <a:gd name="connsiteX50" fmla="*/ 120770 w 1092680"/>
              <a:gd name="connsiteY50" fmla="*/ 437071 h 1161690"/>
              <a:gd name="connsiteX51" fmla="*/ 11502 w 1092680"/>
              <a:gd name="connsiteY51" fmla="*/ 379562 h 1161690"/>
              <a:gd name="connsiteX52" fmla="*/ 0 w 1092680"/>
              <a:gd name="connsiteY52" fmla="*/ 247290 h 1161690"/>
              <a:gd name="connsiteX53" fmla="*/ 0 w 1092680"/>
              <a:gd name="connsiteY53" fmla="*/ 178279 h 1161690"/>
              <a:gd name="connsiteX54" fmla="*/ 17253 w 1092680"/>
              <a:gd name="connsiteY54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46672 w 1092680"/>
              <a:gd name="connsiteY20" fmla="*/ 694425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1046672 w 1092680"/>
              <a:gd name="connsiteY21" fmla="*/ 694425 h 1161690"/>
              <a:gd name="connsiteX22" fmla="*/ 994451 w 1092680"/>
              <a:gd name="connsiteY22" fmla="*/ 689629 h 1161690"/>
              <a:gd name="connsiteX23" fmla="*/ 818072 w 1092680"/>
              <a:gd name="connsiteY23" fmla="*/ 694425 h 1161690"/>
              <a:gd name="connsiteX24" fmla="*/ 741872 w 1092680"/>
              <a:gd name="connsiteY24" fmla="*/ 694425 h 1161690"/>
              <a:gd name="connsiteX25" fmla="*/ 747623 w 1092680"/>
              <a:gd name="connsiteY25" fmla="*/ 621101 h 1161690"/>
              <a:gd name="connsiteX26" fmla="*/ 747623 w 1092680"/>
              <a:gd name="connsiteY26" fmla="*/ 621101 h 1161690"/>
              <a:gd name="connsiteX27" fmla="*/ 713117 w 1092680"/>
              <a:gd name="connsiteY27" fmla="*/ 701615 h 1161690"/>
              <a:gd name="connsiteX28" fmla="*/ 649857 w 1092680"/>
              <a:gd name="connsiteY28" fmla="*/ 621101 h 1161690"/>
              <a:gd name="connsiteX29" fmla="*/ 632604 w 1092680"/>
              <a:gd name="connsiteY29" fmla="*/ 575094 h 1161690"/>
              <a:gd name="connsiteX30" fmla="*/ 609600 w 1092680"/>
              <a:gd name="connsiteY30" fmla="*/ 494581 h 1161690"/>
              <a:gd name="connsiteX31" fmla="*/ 580846 w 1092680"/>
              <a:gd name="connsiteY31" fmla="*/ 448573 h 1161690"/>
              <a:gd name="connsiteX32" fmla="*/ 580846 w 1092680"/>
              <a:gd name="connsiteY32" fmla="*/ 431320 h 1161690"/>
              <a:gd name="connsiteX33" fmla="*/ 569344 w 1092680"/>
              <a:gd name="connsiteY33" fmla="*/ 534837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592347 w 1092680"/>
              <a:gd name="connsiteY36" fmla="*/ 621101 h 1161690"/>
              <a:gd name="connsiteX37" fmla="*/ 644106 w 1092680"/>
              <a:gd name="connsiteY37" fmla="*/ 649856 h 1161690"/>
              <a:gd name="connsiteX38" fmla="*/ 649857 w 1092680"/>
              <a:gd name="connsiteY38" fmla="*/ 730369 h 1161690"/>
              <a:gd name="connsiteX39" fmla="*/ 661359 w 1092680"/>
              <a:gd name="connsiteY39" fmla="*/ 782128 h 1161690"/>
              <a:gd name="connsiteX40" fmla="*/ 684363 w 1092680"/>
              <a:gd name="connsiteY40" fmla="*/ 851139 h 1161690"/>
              <a:gd name="connsiteX41" fmla="*/ 690114 w 1092680"/>
              <a:gd name="connsiteY41" fmla="*/ 891396 h 1161690"/>
              <a:gd name="connsiteX42" fmla="*/ 724619 w 1092680"/>
              <a:gd name="connsiteY42" fmla="*/ 937403 h 1161690"/>
              <a:gd name="connsiteX43" fmla="*/ 753374 w 1092680"/>
              <a:gd name="connsiteY43" fmla="*/ 1046671 h 1161690"/>
              <a:gd name="connsiteX44" fmla="*/ 782129 w 1092680"/>
              <a:gd name="connsiteY44" fmla="*/ 1115683 h 1161690"/>
              <a:gd name="connsiteX45" fmla="*/ 805132 w 1092680"/>
              <a:gd name="connsiteY45" fmla="*/ 1161690 h 1161690"/>
              <a:gd name="connsiteX46" fmla="*/ 655608 w 1092680"/>
              <a:gd name="connsiteY46" fmla="*/ 1109932 h 1161690"/>
              <a:gd name="connsiteX47" fmla="*/ 592347 w 1092680"/>
              <a:gd name="connsiteY47" fmla="*/ 1098430 h 1161690"/>
              <a:gd name="connsiteX48" fmla="*/ 442823 w 1092680"/>
              <a:gd name="connsiteY48" fmla="*/ 1029418 h 1161690"/>
              <a:gd name="connsiteX49" fmla="*/ 391064 w 1092680"/>
              <a:gd name="connsiteY49" fmla="*/ 920151 h 1161690"/>
              <a:gd name="connsiteX50" fmla="*/ 293298 w 1092680"/>
              <a:gd name="connsiteY50" fmla="*/ 730369 h 1161690"/>
              <a:gd name="connsiteX51" fmla="*/ 241540 w 1092680"/>
              <a:gd name="connsiteY51" fmla="*/ 569343 h 1161690"/>
              <a:gd name="connsiteX52" fmla="*/ 120770 w 1092680"/>
              <a:gd name="connsiteY52" fmla="*/ 437071 h 1161690"/>
              <a:gd name="connsiteX53" fmla="*/ 11502 w 1092680"/>
              <a:gd name="connsiteY53" fmla="*/ 379562 h 1161690"/>
              <a:gd name="connsiteX54" fmla="*/ 0 w 1092680"/>
              <a:gd name="connsiteY54" fmla="*/ 247290 h 1161690"/>
              <a:gd name="connsiteX55" fmla="*/ 0 w 1092680"/>
              <a:gd name="connsiteY55" fmla="*/ 178279 h 1161690"/>
              <a:gd name="connsiteX56" fmla="*/ 17253 w 1092680"/>
              <a:gd name="connsiteY56" fmla="*/ 103517 h 1161690"/>
              <a:gd name="connsiteX0" fmla="*/ 17253 w 1092680"/>
              <a:gd name="connsiteY0" fmla="*/ 103517 h 1161690"/>
              <a:gd name="connsiteX1" fmla="*/ 69012 w 1092680"/>
              <a:gd name="connsiteY1" fmla="*/ 97766 h 1161690"/>
              <a:gd name="connsiteX2" fmla="*/ 132272 w 1092680"/>
              <a:gd name="connsiteY2" fmla="*/ 149524 h 1161690"/>
              <a:gd name="connsiteX3" fmla="*/ 155276 w 1092680"/>
              <a:gd name="connsiteY3" fmla="*/ 189781 h 1161690"/>
              <a:gd name="connsiteX4" fmla="*/ 230038 w 1092680"/>
              <a:gd name="connsiteY4" fmla="*/ 207034 h 1161690"/>
              <a:gd name="connsiteX5" fmla="*/ 304800 w 1092680"/>
              <a:gd name="connsiteY5" fmla="*/ 241539 h 1161690"/>
              <a:gd name="connsiteX6" fmla="*/ 414068 w 1092680"/>
              <a:gd name="connsiteY6" fmla="*/ 224286 h 1161690"/>
              <a:gd name="connsiteX7" fmla="*/ 471578 w 1092680"/>
              <a:gd name="connsiteY7" fmla="*/ 201283 h 1161690"/>
              <a:gd name="connsiteX8" fmla="*/ 529087 w 1092680"/>
              <a:gd name="connsiteY8" fmla="*/ 224286 h 1161690"/>
              <a:gd name="connsiteX9" fmla="*/ 575095 w 1092680"/>
              <a:gd name="connsiteY9" fmla="*/ 281796 h 1161690"/>
              <a:gd name="connsiteX10" fmla="*/ 655608 w 1092680"/>
              <a:gd name="connsiteY10" fmla="*/ 316301 h 1161690"/>
              <a:gd name="connsiteX11" fmla="*/ 730370 w 1092680"/>
              <a:gd name="connsiteY11" fmla="*/ 316301 h 1161690"/>
              <a:gd name="connsiteX12" fmla="*/ 805132 w 1092680"/>
              <a:gd name="connsiteY12" fmla="*/ 258792 h 1161690"/>
              <a:gd name="connsiteX13" fmla="*/ 862642 w 1092680"/>
              <a:gd name="connsiteY13" fmla="*/ 132271 h 1161690"/>
              <a:gd name="connsiteX14" fmla="*/ 914400 w 1092680"/>
              <a:gd name="connsiteY14" fmla="*/ 63260 h 1161690"/>
              <a:gd name="connsiteX15" fmla="*/ 943155 w 1092680"/>
              <a:gd name="connsiteY15" fmla="*/ 0 h 1161690"/>
              <a:gd name="connsiteX16" fmla="*/ 943155 w 1092680"/>
              <a:gd name="connsiteY16" fmla="*/ 0 h 1161690"/>
              <a:gd name="connsiteX17" fmla="*/ 1092680 w 1092680"/>
              <a:gd name="connsiteY17" fmla="*/ 132271 h 1161690"/>
              <a:gd name="connsiteX18" fmla="*/ 1029419 w 1092680"/>
              <a:gd name="connsiteY18" fmla="*/ 195532 h 1161690"/>
              <a:gd name="connsiteX19" fmla="*/ 977661 w 1092680"/>
              <a:gd name="connsiteY19" fmla="*/ 379562 h 1161690"/>
              <a:gd name="connsiteX20" fmla="*/ 1023226 w 1092680"/>
              <a:gd name="connsiteY20" fmla="*/ 606502 h 1161690"/>
              <a:gd name="connsiteX21" fmla="*/ 994451 w 1092680"/>
              <a:gd name="connsiteY21" fmla="*/ 689629 h 1161690"/>
              <a:gd name="connsiteX22" fmla="*/ 818072 w 1092680"/>
              <a:gd name="connsiteY22" fmla="*/ 694425 h 1161690"/>
              <a:gd name="connsiteX23" fmla="*/ 741872 w 1092680"/>
              <a:gd name="connsiteY23" fmla="*/ 694425 h 1161690"/>
              <a:gd name="connsiteX24" fmla="*/ 747623 w 1092680"/>
              <a:gd name="connsiteY24" fmla="*/ 621101 h 1161690"/>
              <a:gd name="connsiteX25" fmla="*/ 747623 w 1092680"/>
              <a:gd name="connsiteY25" fmla="*/ 621101 h 1161690"/>
              <a:gd name="connsiteX26" fmla="*/ 713117 w 1092680"/>
              <a:gd name="connsiteY26" fmla="*/ 701615 h 1161690"/>
              <a:gd name="connsiteX27" fmla="*/ 649857 w 1092680"/>
              <a:gd name="connsiteY27" fmla="*/ 621101 h 1161690"/>
              <a:gd name="connsiteX28" fmla="*/ 632604 w 1092680"/>
              <a:gd name="connsiteY28" fmla="*/ 575094 h 1161690"/>
              <a:gd name="connsiteX29" fmla="*/ 609600 w 1092680"/>
              <a:gd name="connsiteY29" fmla="*/ 494581 h 1161690"/>
              <a:gd name="connsiteX30" fmla="*/ 580846 w 1092680"/>
              <a:gd name="connsiteY30" fmla="*/ 448573 h 1161690"/>
              <a:gd name="connsiteX31" fmla="*/ 580846 w 1092680"/>
              <a:gd name="connsiteY31" fmla="*/ 431320 h 1161690"/>
              <a:gd name="connsiteX32" fmla="*/ 569344 w 1092680"/>
              <a:gd name="connsiteY32" fmla="*/ 534837 h 1161690"/>
              <a:gd name="connsiteX33" fmla="*/ 592347 w 1092680"/>
              <a:gd name="connsiteY33" fmla="*/ 621101 h 1161690"/>
              <a:gd name="connsiteX34" fmla="*/ 592347 w 1092680"/>
              <a:gd name="connsiteY34" fmla="*/ 621101 h 1161690"/>
              <a:gd name="connsiteX35" fmla="*/ 592347 w 1092680"/>
              <a:gd name="connsiteY35" fmla="*/ 621101 h 1161690"/>
              <a:gd name="connsiteX36" fmla="*/ 644106 w 1092680"/>
              <a:gd name="connsiteY36" fmla="*/ 649856 h 1161690"/>
              <a:gd name="connsiteX37" fmla="*/ 649857 w 1092680"/>
              <a:gd name="connsiteY37" fmla="*/ 730369 h 1161690"/>
              <a:gd name="connsiteX38" fmla="*/ 661359 w 1092680"/>
              <a:gd name="connsiteY38" fmla="*/ 782128 h 1161690"/>
              <a:gd name="connsiteX39" fmla="*/ 684363 w 1092680"/>
              <a:gd name="connsiteY39" fmla="*/ 851139 h 1161690"/>
              <a:gd name="connsiteX40" fmla="*/ 690114 w 1092680"/>
              <a:gd name="connsiteY40" fmla="*/ 891396 h 1161690"/>
              <a:gd name="connsiteX41" fmla="*/ 724619 w 1092680"/>
              <a:gd name="connsiteY41" fmla="*/ 937403 h 1161690"/>
              <a:gd name="connsiteX42" fmla="*/ 753374 w 1092680"/>
              <a:gd name="connsiteY42" fmla="*/ 1046671 h 1161690"/>
              <a:gd name="connsiteX43" fmla="*/ 782129 w 1092680"/>
              <a:gd name="connsiteY43" fmla="*/ 1115683 h 1161690"/>
              <a:gd name="connsiteX44" fmla="*/ 805132 w 1092680"/>
              <a:gd name="connsiteY44" fmla="*/ 1161690 h 1161690"/>
              <a:gd name="connsiteX45" fmla="*/ 655608 w 1092680"/>
              <a:gd name="connsiteY45" fmla="*/ 1109932 h 1161690"/>
              <a:gd name="connsiteX46" fmla="*/ 592347 w 1092680"/>
              <a:gd name="connsiteY46" fmla="*/ 1098430 h 1161690"/>
              <a:gd name="connsiteX47" fmla="*/ 442823 w 1092680"/>
              <a:gd name="connsiteY47" fmla="*/ 1029418 h 1161690"/>
              <a:gd name="connsiteX48" fmla="*/ 391064 w 1092680"/>
              <a:gd name="connsiteY48" fmla="*/ 920151 h 1161690"/>
              <a:gd name="connsiteX49" fmla="*/ 293298 w 1092680"/>
              <a:gd name="connsiteY49" fmla="*/ 730369 h 1161690"/>
              <a:gd name="connsiteX50" fmla="*/ 241540 w 1092680"/>
              <a:gd name="connsiteY50" fmla="*/ 569343 h 1161690"/>
              <a:gd name="connsiteX51" fmla="*/ 120770 w 1092680"/>
              <a:gd name="connsiteY51" fmla="*/ 437071 h 1161690"/>
              <a:gd name="connsiteX52" fmla="*/ 11502 w 1092680"/>
              <a:gd name="connsiteY52" fmla="*/ 379562 h 1161690"/>
              <a:gd name="connsiteX53" fmla="*/ 0 w 1092680"/>
              <a:gd name="connsiteY53" fmla="*/ 247290 h 1161690"/>
              <a:gd name="connsiteX54" fmla="*/ 0 w 1092680"/>
              <a:gd name="connsiteY54" fmla="*/ 178279 h 1161690"/>
              <a:gd name="connsiteX55" fmla="*/ 17253 w 1092680"/>
              <a:gd name="connsiteY55" fmla="*/ 103517 h 116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092680" h="1161690">
                <a:moveTo>
                  <a:pt x="17253" y="103517"/>
                </a:moveTo>
                <a:lnTo>
                  <a:pt x="69012" y="97766"/>
                </a:lnTo>
                <a:lnTo>
                  <a:pt x="132272" y="149524"/>
                </a:lnTo>
                <a:lnTo>
                  <a:pt x="155276" y="189781"/>
                </a:lnTo>
                <a:lnTo>
                  <a:pt x="230038" y="207034"/>
                </a:lnTo>
                <a:lnTo>
                  <a:pt x="304800" y="241539"/>
                </a:lnTo>
                <a:lnTo>
                  <a:pt x="414068" y="224286"/>
                </a:lnTo>
                <a:lnTo>
                  <a:pt x="471578" y="201283"/>
                </a:lnTo>
                <a:lnTo>
                  <a:pt x="529087" y="224286"/>
                </a:lnTo>
                <a:lnTo>
                  <a:pt x="575095" y="281796"/>
                </a:lnTo>
                <a:lnTo>
                  <a:pt x="655608" y="316301"/>
                </a:lnTo>
                <a:lnTo>
                  <a:pt x="730370" y="316301"/>
                </a:lnTo>
                <a:lnTo>
                  <a:pt x="805132" y="258792"/>
                </a:lnTo>
                <a:lnTo>
                  <a:pt x="862642" y="132271"/>
                </a:lnTo>
                <a:lnTo>
                  <a:pt x="914400" y="63260"/>
                </a:lnTo>
                <a:lnTo>
                  <a:pt x="943155" y="0"/>
                </a:lnTo>
                <a:lnTo>
                  <a:pt x="943155" y="0"/>
                </a:lnTo>
                <a:lnTo>
                  <a:pt x="1092680" y="132271"/>
                </a:lnTo>
                <a:lnTo>
                  <a:pt x="1029419" y="195532"/>
                </a:lnTo>
                <a:lnTo>
                  <a:pt x="977661" y="379562"/>
                </a:lnTo>
                <a:lnTo>
                  <a:pt x="1023226" y="606502"/>
                </a:lnTo>
                <a:lnTo>
                  <a:pt x="994451" y="689629"/>
                </a:lnTo>
                <a:lnTo>
                  <a:pt x="818072" y="694425"/>
                </a:lnTo>
                <a:lnTo>
                  <a:pt x="741872" y="694425"/>
                </a:lnTo>
                <a:lnTo>
                  <a:pt x="747623" y="621101"/>
                </a:lnTo>
                <a:lnTo>
                  <a:pt x="747623" y="621101"/>
                </a:lnTo>
                <a:lnTo>
                  <a:pt x="713117" y="701615"/>
                </a:lnTo>
                <a:lnTo>
                  <a:pt x="649857" y="621101"/>
                </a:lnTo>
                <a:lnTo>
                  <a:pt x="632604" y="575094"/>
                </a:lnTo>
                <a:lnTo>
                  <a:pt x="609600" y="494581"/>
                </a:lnTo>
                <a:lnTo>
                  <a:pt x="580846" y="448573"/>
                </a:lnTo>
                <a:lnTo>
                  <a:pt x="580846" y="431320"/>
                </a:lnTo>
                <a:lnTo>
                  <a:pt x="569344" y="534837"/>
                </a:lnTo>
                <a:lnTo>
                  <a:pt x="592347" y="621101"/>
                </a:lnTo>
                <a:lnTo>
                  <a:pt x="592347" y="621101"/>
                </a:lnTo>
                <a:lnTo>
                  <a:pt x="592347" y="621101"/>
                </a:lnTo>
                <a:lnTo>
                  <a:pt x="644106" y="649856"/>
                </a:lnTo>
                <a:lnTo>
                  <a:pt x="649857" y="730369"/>
                </a:lnTo>
                <a:lnTo>
                  <a:pt x="661359" y="782128"/>
                </a:lnTo>
                <a:lnTo>
                  <a:pt x="684363" y="851139"/>
                </a:lnTo>
                <a:lnTo>
                  <a:pt x="690114" y="891396"/>
                </a:lnTo>
                <a:lnTo>
                  <a:pt x="724619" y="937403"/>
                </a:lnTo>
                <a:lnTo>
                  <a:pt x="753374" y="1046671"/>
                </a:lnTo>
                <a:lnTo>
                  <a:pt x="782129" y="1115683"/>
                </a:lnTo>
                <a:lnTo>
                  <a:pt x="805132" y="1161690"/>
                </a:lnTo>
                <a:lnTo>
                  <a:pt x="655608" y="1109932"/>
                </a:lnTo>
                <a:lnTo>
                  <a:pt x="592347" y="1098430"/>
                </a:lnTo>
                <a:lnTo>
                  <a:pt x="442823" y="1029418"/>
                </a:lnTo>
                <a:lnTo>
                  <a:pt x="391064" y="920151"/>
                </a:lnTo>
                <a:lnTo>
                  <a:pt x="293298" y="730369"/>
                </a:lnTo>
                <a:lnTo>
                  <a:pt x="241540" y="569343"/>
                </a:lnTo>
                <a:lnTo>
                  <a:pt x="120770" y="437071"/>
                </a:lnTo>
                <a:lnTo>
                  <a:pt x="11502" y="379562"/>
                </a:lnTo>
                <a:lnTo>
                  <a:pt x="0" y="247290"/>
                </a:lnTo>
                <a:lnTo>
                  <a:pt x="0" y="178279"/>
                </a:lnTo>
                <a:lnTo>
                  <a:pt x="17253" y="103517"/>
                </a:lnTo>
                <a:close/>
              </a:path>
            </a:pathLst>
          </a:custGeom>
          <a:solidFill>
            <a:srgbClr val="E46C0A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0892580">
            <a:off x="402322" y="947153"/>
            <a:ext cx="185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Cassander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itchFamily="82" charset="0"/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5400000">
            <a:off x="1013621" y="1624821"/>
            <a:ext cx="638158" cy="74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831713">
            <a:off x="1847966" y="964906"/>
            <a:ext cx="2001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Lysimachus</a:t>
            </a:r>
          </a:p>
        </p:txBody>
      </p:sp>
      <p:cxnSp>
        <p:nvCxnSpPr>
          <p:cNvPr id="21" name="Straight Arrow Connector 20"/>
          <p:cNvCxnSpPr>
            <a:endCxn id="13" idx="9"/>
          </p:cNvCxnSpPr>
          <p:nvPr/>
        </p:nvCxnSpPr>
        <p:spPr>
          <a:xfrm rot="10800000" flipV="1">
            <a:off x="1579154" y="1295400"/>
            <a:ext cx="1136204" cy="9601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691568">
            <a:off x="2918766" y="3134281"/>
            <a:ext cx="1670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Seleucus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9546197">
            <a:off x="897780" y="3457615"/>
            <a:ext cx="1491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Ptolemy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20" grpId="0"/>
      <p:bldP spid="20" grpId="1"/>
      <p:bldP spid="24" grpId="0"/>
      <p:bldP spid="24" grpId="1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Daniel’s 70 Weeks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7200" y="1640218"/>
            <a:ext cx="5734050" cy="352425"/>
          </a:xfrm>
          <a:custGeom>
            <a:avLst/>
            <a:gdLst>
              <a:gd name="connsiteX0" fmla="*/ 0 w 4667250"/>
              <a:gd name="connsiteY0" fmla="*/ 352425 h 352425"/>
              <a:gd name="connsiteX1" fmla="*/ 0 w 4667250"/>
              <a:gd name="connsiteY1" fmla="*/ 0 h 352425"/>
              <a:gd name="connsiteX2" fmla="*/ 4667250 w 4667250"/>
              <a:gd name="connsiteY2" fmla="*/ 0 h 352425"/>
              <a:gd name="connsiteX3" fmla="*/ 4524375 w 4667250"/>
              <a:gd name="connsiteY3" fmla="*/ 114300 h 352425"/>
              <a:gd name="connsiteX4" fmla="*/ 4648200 w 4667250"/>
              <a:gd name="connsiteY4" fmla="*/ 200025 h 352425"/>
              <a:gd name="connsiteX5" fmla="*/ 4495800 w 4667250"/>
              <a:gd name="connsiteY5" fmla="*/ 276225 h 352425"/>
              <a:gd name="connsiteX6" fmla="*/ 4591050 w 4667250"/>
              <a:gd name="connsiteY6" fmla="*/ 352425 h 352425"/>
              <a:gd name="connsiteX7" fmla="*/ 0 w 4667250"/>
              <a:gd name="connsiteY7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7250" h="352425">
                <a:moveTo>
                  <a:pt x="0" y="352425"/>
                </a:moveTo>
                <a:lnTo>
                  <a:pt x="0" y="0"/>
                </a:lnTo>
                <a:lnTo>
                  <a:pt x="4667250" y="0"/>
                </a:lnTo>
                <a:lnTo>
                  <a:pt x="4524375" y="114300"/>
                </a:lnTo>
                <a:lnTo>
                  <a:pt x="4648200" y="200025"/>
                </a:lnTo>
                <a:lnTo>
                  <a:pt x="4495800" y="276225"/>
                </a:lnTo>
                <a:lnTo>
                  <a:pt x="4591050" y="352425"/>
                </a:lnTo>
                <a:lnTo>
                  <a:pt x="0" y="35242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66105" y="1630693"/>
            <a:ext cx="2063495" cy="364392"/>
          </a:xfrm>
          <a:custGeom>
            <a:avLst/>
            <a:gdLst>
              <a:gd name="connsiteX0" fmla="*/ 152400 w 3162300"/>
              <a:gd name="connsiteY0" fmla="*/ 9525 h 352425"/>
              <a:gd name="connsiteX1" fmla="*/ 9525 w 3162300"/>
              <a:gd name="connsiteY1" fmla="*/ 123825 h 352425"/>
              <a:gd name="connsiteX2" fmla="*/ 133350 w 3162300"/>
              <a:gd name="connsiteY2" fmla="*/ 219075 h 352425"/>
              <a:gd name="connsiteX3" fmla="*/ 0 w 3162300"/>
              <a:gd name="connsiteY3" fmla="*/ 285750 h 352425"/>
              <a:gd name="connsiteX4" fmla="*/ 57150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152400 w 3162300"/>
              <a:gd name="connsiteY7" fmla="*/ 952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133350 w 3162300"/>
              <a:gd name="connsiteY2" fmla="*/ 219075 h 352425"/>
              <a:gd name="connsiteX3" fmla="*/ 0 w 3162300"/>
              <a:gd name="connsiteY3" fmla="*/ 285750 h 352425"/>
              <a:gd name="connsiteX4" fmla="*/ 57150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172276 w 3162300"/>
              <a:gd name="connsiteY2" fmla="*/ 198019 h 352425"/>
              <a:gd name="connsiteX3" fmla="*/ 0 w 3162300"/>
              <a:gd name="connsiteY3" fmla="*/ 285750 h 352425"/>
              <a:gd name="connsiteX4" fmla="*/ 57150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172276 w 3162300"/>
              <a:gd name="connsiteY2" fmla="*/ 198019 h 352425"/>
              <a:gd name="connsiteX3" fmla="*/ 0 w 3162300"/>
              <a:gd name="connsiteY3" fmla="*/ 285750 h 352425"/>
              <a:gd name="connsiteX4" fmla="*/ 129439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08009 w 3162300"/>
              <a:gd name="connsiteY0" fmla="*/ 6015 h 352425"/>
              <a:gd name="connsiteX1" fmla="*/ 9525 w 3162300"/>
              <a:gd name="connsiteY1" fmla="*/ 123825 h 352425"/>
              <a:gd name="connsiteX2" fmla="*/ 211201 w 3162300"/>
              <a:gd name="connsiteY2" fmla="*/ 212056 h 352425"/>
              <a:gd name="connsiteX3" fmla="*/ 0 w 3162300"/>
              <a:gd name="connsiteY3" fmla="*/ 285750 h 352425"/>
              <a:gd name="connsiteX4" fmla="*/ 129439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08009 w 3162300"/>
              <a:gd name="connsiteY7" fmla="*/ 6015 h 352425"/>
              <a:gd name="connsiteX0" fmla="*/ 260186 w 3162300"/>
              <a:gd name="connsiteY0" fmla="*/ 1311 h 352425"/>
              <a:gd name="connsiteX1" fmla="*/ 9525 w 3162300"/>
              <a:gd name="connsiteY1" fmla="*/ 123825 h 352425"/>
              <a:gd name="connsiteX2" fmla="*/ 211201 w 3162300"/>
              <a:gd name="connsiteY2" fmla="*/ 212056 h 352425"/>
              <a:gd name="connsiteX3" fmla="*/ 0 w 3162300"/>
              <a:gd name="connsiteY3" fmla="*/ 285750 h 352425"/>
              <a:gd name="connsiteX4" fmla="*/ 129439 w 3162300"/>
              <a:gd name="connsiteY4" fmla="*/ 352425 h 352425"/>
              <a:gd name="connsiteX5" fmla="*/ 3162300 w 3162300"/>
              <a:gd name="connsiteY5" fmla="*/ 352425 h 352425"/>
              <a:gd name="connsiteX6" fmla="*/ 3152775 w 3162300"/>
              <a:gd name="connsiteY6" fmla="*/ 0 h 352425"/>
              <a:gd name="connsiteX7" fmla="*/ 260186 w 3162300"/>
              <a:gd name="connsiteY7" fmla="*/ 1311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300" h="352425">
                <a:moveTo>
                  <a:pt x="260186" y="1311"/>
                </a:moveTo>
                <a:lnTo>
                  <a:pt x="9525" y="123825"/>
                </a:lnTo>
                <a:lnTo>
                  <a:pt x="211201" y="212056"/>
                </a:lnTo>
                <a:lnTo>
                  <a:pt x="0" y="285750"/>
                </a:lnTo>
                <a:lnTo>
                  <a:pt x="129439" y="352425"/>
                </a:lnTo>
                <a:lnTo>
                  <a:pt x="3162300" y="352425"/>
                </a:lnTo>
                <a:lnTo>
                  <a:pt x="3152775" y="0"/>
                </a:lnTo>
                <a:lnTo>
                  <a:pt x="260186" y="131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81000" y="4175221"/>
            <a:ext cx="1676400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Artaxerxes' decree </a:t>
            </a:r>
            <a:r>
              <a:rPr lang="en-US" sz="1800" b="1" dirty="0" smtClean="0"/>
              <a:t>Mar. 5, 444 </a:t>
            </a:r>
            <a:r>
              <a:rPr lang="en-US" sz="1800" b="1" dirty="0"/>
              <a:t>BC </a:t>
            </a: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>
          <a:xfrm rot="16200000" flipV="1">
            <a:off x="-227583" y="2728437"/>
            <a:ext cx="2131569" cy="7619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1156676" y="2702751"/>
            <a:ext cx="1539047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Jerusalem rebuilt</a:t>
            </a:r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rot="16200000" flipV="1">
            <a:off x="1084925" y="1861476"/>
            <a:ext cx="666843" cy="10157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54970" y="1641132"/>
            <a:ext cx="450509" cy="352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01019" y="1637502"/>
            <a:ext cx="3046513" cy="3568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59198" y="4187578"/>
            <a:ext cx="450509" cy="352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56850" y="4621338"/>
            <a:ext cx="450509" cy="3523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165234" y="4184093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Magneto" pitchFamily="82" charset="0"/>
              </a:rPr>
              <a:t>7 weeks (49yr)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35382" y="4631921"/>
            <a:ext cx="2948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Magneto" pitchFamily="82" charset="0"/>
              </a:rPr>
              <a:t>62 weeks (424 yr)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993910" y="1635155"/>
            <a:ext cx="236695" cy="3523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56845" y="5064693"/>
            <a:ext cx="450509" cy="3523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162881" y="5075276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Magneto" pitchFamily="82" charset="0"/>
              </a:rPr>
              <a:t>1 week (7 yr)</a:t>
            </a:r>
          </a:p>
        </p:txBody>
      </p:sp>
      <p:sp>
        <p:nvSpPr>
          <p:cNvPr id="44" name="Left Brace 43"/>
          <p:cNvSpPr/>
          <p:nvPr/>
        </p:nvSpPr>
        <p:spPr>
          <a:xfrm rot="5400000">
            <a:off x="5866941" y="-529945"/>
            <a:ext cx="196908" cy="4045574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112412" y="944630"/>
            <a:ext cx="1683552" cy="3385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cs typeface="Arial" pitchFamily="34" charset="0"/>
              </a:rPr>
              <a:t>Church Age</a:t>
            </a:r>
            <a:endParaRPr lang="en-US" sz="1600" b="1" dirty="0"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2819241" y="2705690"/>
            <a:ext cx="1954640" cy="92333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Triumphal Entry Mar. 30, AD 33</a:t>
            </a:r>
            <a:endParaRPr lang="en-US" sz="1800" b="1" dirty="0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rot="5400000" flipH="1" flipV="1">
            <a:off x="3538020" y="2322875"/>
            <a:ext cx="641357" cy="1242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4858984" y="2705685"/>
            <a:ext cx="1670569" cy="6463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/>
              <a:t>Rapture of the Church</a:t>
            </a:r>
            <a:endParaRPr lang="en-US" sz="1800" b="1" dirty="0"/>
          </a:p>
        </p:txBody>
      </p:sp>
      <p:cxnSp>
        <p:nvCxnSpPr>
          <p:cNvPr id="52" name="Straight Connector 51"/>
          <p:cNvCxnSpPr/>
          <p:nvPr/>
        </p:nvCxnSpPr>
        <p:spPr>
          <a:xfrm rot="5400000" flipH="1" flipV="1">
            <a:off x="5985146" y="1924949"/>
            <a:ext cx="378121" cy="1173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750996" y="2047673"/>
            <a:ext cx="1220821" cy="2772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Left Brace 59"/>
          <p:cNvSpPr/>
          <p:nvPr/>
        </p:nvSpPr>
        <p:spPr>
          <a:xfrm rot="5400000">
            <a:off x="2092428" y="-249980"/>
            <a:ext cx="228600" cy="347176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363546" y="955344"/>
            <a:ext cx="1683552" cy="33855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cs typeface="Arial" pitchFamily="34" charset="0"/>
              </a:rPr>
              <a:t>173,880 days</a:t>
            </a:r>
            <a:endParaRPr lang="en-US" sz="1600" b="1" dirty="0"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28" grpId="0" animBg="1"/>
      <p:bldP spid="28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 animBg="1"/>
      <p:bldP spid="39" grpId="1" animBg="1"/>
      <p:bldP spid="40" grpId="0" animBg="1"/>
      <p:bldP spid="40" grpId="1" animBg="1"/>
      <p:bldP spid="41" grpId="0"/>
      <p:bldP spid="41" grpId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0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Ken\Pictures\DANIEL\DANIEL 1998 JPEGS\DAN 12\DAN 12 MAN UPON WA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6096000" cy="4572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685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Therefore when you see the "abomination of desolation," spoken of by Daniel the prophet, standing in the holy place (whoever reads, let him understand)…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Matthew 24.15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>
          <a:xfrm rot="5400000" flipH="1" flipV="1">
            <a:off x="4876801" y="2819401"/>
            <a:ext cx="2209801" cy="129540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661962" y="2672039"/>
            <a:ext cx="1167825" cy="5481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0"/>
          </p:cNvCxnSpPr>
          <p:nvPr/>
        </p:nvCxnSpPr>
        <p:spPr>
          <a:xfrm rot="5400000" flipH="1" flipV="1">
            <a:off x="1395621" y="3668279"/>
            <a:ext cx="2882258" cy="2701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159775" y="2826776"/>
            <a:ext cx="1966453" cy="10667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971304" y="2610099"/>
            <a:ext cx="1170708" cy="6749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618617"/>
            <a:ext cx="7772400" cy="685800"/>
            <a:chOff x="457200" y="2743200"/>
            <a:chExt cx="8305800" cy="685800"/>
          </a:xfrm>
        </p:grpSpPr>
        <p:sp>
          <p:nvSpPr>
            <p:cNvPr id="13" name="Rectangle 12"/>
            <p:cNvSpPr/>
            <p:nvPr/>
          </p:nvSpPr>
          <p:spPr>
            <a:xfrm>
              <a:off x="457200" y="2743200"/>
              <a:ext cx="8305800" cy="685800"/>
            </a:xfrm>
            <a:prstGeom prst="rect">
              <a:avLst/>
            </a:prstGeom>
            <a:solidFill>
              <a:srgbClr val="FFCC00">
                <a:alpha val="74902"/>
              </a:srgb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10287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9431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8575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7719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6863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007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5151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7429500" y="30861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57200" y="1618617"/>
            <a:ext cx="6172200" cy="685800"/>
          </a:xfrm>
          <a:prstGeom prst="rect">
            <a:avLst/>
          </a:prstGeom>
          <a:solidFill>
            <a:srgbClr val="FFFFFF">
              <a:alpha val="50196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756" y="1758729"/>
            <a:ext cx="11409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595BC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0860" y="1771017"/>
            <a:ext cx="11409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575BC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1504" y="1771017"/>
            <a:ext cx="11409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555BC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9860" y="1771017"/>
            <a:ext cx="114090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535BC</a:t>
            </a:r>
            <a:endParaRPr lang="en-US" sz="2000" b="1" dirty="0">
              <a:solidFill>
                <a:schemeClr val="bg1"/>
              </a:solidFill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4210642"/>
            <a:ext cx="2133600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Nebuchadnezzar’s Dream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(603 BC)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6800" y="5244458"/>
            <a:ext cx="2209800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Nebuchadnezzar’s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(576 BC?)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6480" y="4462816"/>
            <a:ext cx="2209800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Daniel’s Vision of the End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(533 BC)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3436960"/>
            <a:ext cx="1905000" cy="8617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Hebrews in the fiery furnace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(576 BC?)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3461785"/>
            <a:ext cx="1752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2nd Deportation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(597 BC)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349831" y="2469576"/>
            <a:ext cx="416624" cy="2018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2171856" y="2391550"/>
            <a:ext cx="404747" cy="346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5016295" y="2603707"/>
            <a:ext cx="1142999" cy="6599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Brace 58"/>
          <p:cNvSpPr/>
          <p:nvPr/>
        </p:nvSpPr>
        <p:spPr>
          <a:xfrm rot="5400000">
            <a:off x="3452270" y="-1606620"/>
            <a:ext cx="155342" cy="6145481"/>
          </a:xfrm>
          <a:prstGeom prst="lef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847334" y="695240"/>
            <a:ext cx="1371600" cy="584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101600" dist="76200" dir="1800000" algn="tl" rotWithShape="0">
                    <a:srgbClr val="602E04">
                      <a:alpha val="8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70+ yr. Ministry</a:t>
            </a:r>
            <a:endParaRPr lang="en-US" sz="1600" b="1" dirty="0">
              <a:effectLst>
                <a:outerShdw blurRad="101600" dist="76200" dir="1800000" algn="tl" rotWithShape="0">
                  <a:srgbClr val="602E04">
                    <a:alpha val="8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Timeline of 70 year captivity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" y="2699785"/>
            <a:ext cx="1752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Deportation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(605 BC)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2692168"/>
            <a:ext cx="1752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3rd Deportation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(585 BC)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3451708"/>
            <a:ext cx="16002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Belshazzar’s Feast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(539 BC)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2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7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7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2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 tmFilter="0,0; .5, 0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59" grpId="0" animBg="1"/>
      <p:bldP spid="59" grpId="1" animBg="1"/>
      <p:bldP spid="60" grpId="0" animBg="1"/>
      <p:bldP spid="60" grpId="1" animBg="1"/>
      <p:bldP spid="32" grpId="0" animBg="1"/>
      <p:bldP spid="32" grpId="1" animBg="1"/>
      <p:bldP spid="34" grpId="0" animBg="1"/>
      <p:bldP spid="34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30208" r="22694" b="14583"/>
          <a:stretch>
            <a:fillRect/>
          </a:stretch>
        </p:blipFill>
        <p:spPr bwMode="auto">
          <a:xfrm>
            <a:off x="457200" y="838200"/>
            <a:ext cx="62110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Daniel “</a:t>
            </a:r>
            <a:r>
              <a:rPr lang="en-US" sz="2600" dirty="0" err="1" smtClean="0">
                <a:latin typeface="Magneto" pitchFamily="82" charset="0"/>
              </a:rPr>
              <a:t>wordle</a:t>
            </a:r>
            <a:r>
              <a:rPr lang="en-US" sz="2600" dirty="0" smtClean="0">
                <a:latin typeface="Magneto" pitchFamily="82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2286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Daniel</a:t>
            </a:r>
          </a:p>
          <a:p>
            <a:endParaRPr lang="en-US" sz="2800" dirty="0" smtClean="0">
              <a:solidFill>
                <a:schemeClr val="bg1"/>
              </a:solidFill>
              <a:latin typeface="Magneto" pitchFamily="8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Hananiah</a:t>
            </a:r>
          </a:p>
          <a:p>
            <a:endParaRPr lang="en-US" sz="2800" dirty="0" smtClean="0">
              <a:solidFill>
                <a:schemeClr val="bg1"/>
              </a:solidFill>
              <a:latin typeface="Magneto" pitchFamily="8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Mishael</a:t>
            </a:r>
          </a:p>
          <a:p>
            <a:endParaRPr lang="en-US" sz="2800" dirty="0" smtClean="0">
              <a:solidFill>
                <a:schemeClr val="bg1"/>
              </a:solidFill>
              <a:latin typeface="Magneto" pitchFamily="8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Magneto" pitchFamily="82" charset="0"/>
              </a:rPr>
              <a:t>Azariah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7620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gneto" pitchFamily="82" charset="0"/>
              </a:rPr>
              <a:t>Belteshazzar</a:t>
            </a:r>
            <a:endParaRPr lang="en-US" sz="2800" dirty="0" smtClean="0">
              <a:latin typeface="Magneto" pitchFamily="82" charset="0"/>
            </a:endParaRPr>
          </a:p>
          <a:p>
            <a:endParaRPr lang="en-US" sz="2800" dirty="0" smtClean="0">
              <a:latin typeface="Magneto" pitchFamily="82" charset="0"/>
            </a:endParaRPr>
          </a:p>
          <a:p>
            <a:r>
              <a:rPr lang="en-US" sz="2800" dirty="0" smtClean="0">
                <a:latin typeface="Magneto" pitchFamily="82" charset="0"/>
              </a:rPr>
              <a:t>Shadrach</a:t>
            </a:r>
          </a:p>
          <a:p>
            <a:endParaRPr lang="en-US" sz="2800" dirty="0" smtClean="0">
              <a:latin typeface="Magneto" pitchFamily="82" charset="0"/>
            </a:endParaRPr>
          </a:p>
          <a:p>
            <a:r>
              <a:rPr lang="en-US" sz="2800" dirty="0" smtClean="0">
                <a:latin typeface="Magneto" pitchFamily="82" charset="0"/>
              </a:rPr>
              <a:t>Meshach</a:t>
            </a:r>
          </a:p>
          <a:p>
            <a:endParaRPr lang="en-US" sz="2800" dirty="0" smtClean="0">
              <a:latin typeface="Magneto" pitchFamily="82" charset="0"/>
            </a:endParaRPr>
          </a:p>
          <a:p>
            <a:r>
              <a:rPr lang="en-US" sz="2800" dirty="0" smtClean="0">
                <a:latin typeface="Magneto" pitchFamily="82" charset="0"/>
              </a:rPr>
              <a:t>Abed-Nego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The Metallic Image</a:t>
            </a:r>
          </a:p>
        </p:txBody>
      </p:sp>
      <p:pic>
        <p:nvPicPr>
          <p:cNvPr id="5" name="Picture 4" descr="Nebuchadnezzars image.jpg"/>
          <p:cNvPicPr>
            <a:picLocks noChangeAspect="1"/>
          </p:cNvPicPr>
          <p:nvPr/>
        </p:nvPicPr>
        <p:blipFill>
          <a:blip r:embed="rId2" cstate="print"/>
          <a:srcRect l="34286"/>
          <a:stretch>
            <a:fillRect/>
          </a:stretch>
        </p:blipFill>
        <p:spPr>
          <a:xfrm flipH="1">
            <a:off x="457200" y="685800"/>
            <a:ext cx="2190750" cy="53054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3429000" y="1143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Gold ~ Babylon (605-539 BC)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198916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Breast of Silver ~ Persia (539-331BC)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282736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Thighs of Brass ~ Greece (331-168 BC)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385615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Legs of Iron ~ Rome (168 BC-AD 476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4989493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Feet of Iron and Clay ~ Revived Roman Empire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078182" y="1373187"/>
            <a:ext cx="1274618" cy="16225"/>
          </a:xfrm>
          <a:prstGeom prst="straightConnector1">
            <a:avLst/>
          </a:prstGeom>
          <a:ln w="76200">
            <a:solidFill>
              <a:schemeClr val="tx1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517570" y="2287588"/>
            <a:ext cx="835231" cy="4350"/>
          </a:xfrm>
          <a:prstGeom prst="straightConnector1">
            <a:avLst/>
          </a:prstGeom>
          <a:ln w="76200">
            <a:solidFill>
              <a:schemeClr val="tx1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86000" y="3200400"/>
            <a:ext cx="10668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209800" y="4229194"/>
            <a:ext cx="1066800" cy="1588"/>
          </a:xfrm>
          <a:prstGeom prst="straightConnector1">
            <a:avLst/>
          </a:prstGeom>
          <a:ln w="76200">
            <a:solidFill>
              <a:schemeClr val="tx1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23804" y="5332022"/>
            <a:ext cx="1428997" cy="1979"/>
          </a:xfrm>
          <a:prstGeom prst="straightConnector1">
            <a:avLst/>
          </a:prstGeom>
          <a:ln w="76200">
            <a:solidFill>
              <a:schemeClr val="tx1"/>
            </a:solidFill>
            <a:headEnd type="diamond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672" y="750627"/>
            <a:ext cx="3439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Shadrach, Meshach and Abed-Nego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4894" y="1255598"/>
            <a:ext cx="3671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~ Israel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44" y="2226883"/>
            <a:ext cx="343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Daniel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223448"/>
            <a:ext cx="248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gneto" pitchFamily="82" charset="0"/>
              </a:rPr>
              <a:t>~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The Handwriting on the Wall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9746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05801" y="175729"/>
            <a:ext cx="435119" cy="31770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DANIEL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601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 smtClean="0">
                <a:latin typeface="Magneto" pitchFamily="82" charset="0"/>
              </a:rPr>
              <a:t>Proverbs 20.6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Most men will proclaim each his own goodness,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But who can find a faithful man? 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Times New Roman"/>
        <a:ea typeface=""/>
        <a:cs typeface=""/>
      </a:majorFont>
      <a:minorFont>
        <a:latin typeface="Magne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Magneto" pitchFamily="8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3698</TotalTime>
  <Words>306</Words>
  <Application>Microsoft Office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Ken</cp:lastModifiedBy>
  <cp:revision>218</cp:revision>
  <dcterms:created xsi:type="dcterms:W3CDTF">2009-10-15T23:54:54Z</dcterms:created>
  <dcterms:modified xsi:type="dcterms:W3CDTF">2009-10-22T03:17:45Z</dcterms:modified>
</cp:coreProperties>
</file>